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56" r:id="rId5"/>
    <p:sldId id="407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9" r:id="rId14"/>
    <p:sldId id="410" r:id="rId15"/>
    <p:sldId id="413" r:id="rId16"/>
    <p:sldId id="422" r:id="rId17"/>
    <p:sldId id="423" r:id="rId18"/>
    <p:sldId id="414" r:id="rId19"/>
    <p:sldId id="427" r:id="rId20"/>
    <p:sldId id="406" r:id="rId21"/>
    <p:sldId id="400" r:id="rId22"/>
    <p:sldId id="399" r:id="rId23"/>
    <p:sldId id="428" r:id="rId24"/>
    <p:sldId id="435" r:id="rId25"/>
    <p:sldId id="408" r:id="rId26"/>
    <p:sldId id="436" r:id="rId27"/>
    <p:sldId id="424" r:id="rId28"/>
    <p:sldId id="430" r:id="rId29"/>
    <p:sldId id="433" r:id="rId30"/>
    <p:sldId id="434" r:id="rId31"/>
    <p:sldId id="425" r:id="rId32"/>
    <p:sldId id="426" r:id="rId33"/>
    <p:sldId id="431" r:id="rId34"/>
    <p:sldId id="432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1E208-4524-4906-B8B6-7DA11784792A}" v="84" dt="2024-05-16T09:37:39.938"/>
    <p1510:client id="{1C5B819B-81B3-46FE-83F1-ABFAC834344D}" v="357" dt="2024-05-15T10:22:58.485"/>
    <p1510:client id="{1F5C80C6-BB5D-A99B-850E-32267B9C5B21}" v="480" dt="2024-05-15T10:46:34.780"/>
    <p1510:client id="{3A41D859-3D13-796D-04C3-E241DACC923C}" v="1324" dt="2024-05-16T12:29:54.325"/>
    <p1510:client id="{45BF713E-5353-4453-9803-9223CEB0204A}" v="57" dt="2024-05-16T12:48:17.391"/>
    <p1510:client id="{55F803D4-4855-4104-85C6-E18D7FD75930}" v="2" dt="2024-05-15T07:22:59.045"/>
    <p1510:client id="{56AE390E-F766-00D9-867C-EF71345FD2D7}" v="7" dt="2024-05-16T09:28:50.581"/>
    <p1510:client id="{5A6CBB3A-645C-E00C-00FF-BCF4197E8BE6}" v="8" dt="2024-05-16T09:16:04.589"/>
    <p1510:client id="{5F0BDB40-B232-4F03-8805-66A25BEE68BE}" v="18" dt="2024-05-15T07:46:29.905"/>
    <p1510:client id="{6B0822E5-EB00-CDD6-F6BE-C5758A7D7E95}" v="1" dt="2024-05-16T09:21:28.619"/>
    <p1510:client id="{7D3DC5BE-0A2C-4998-9C49-46625B5B358A}" v="1" dt="2024-05-16T10:16:52.938"/>
    <p1510:client id="{90F12E6D-5719-F699-D899-3F38BEEE09D7}" v="446" dt="2024-05-17T00:58:41.679"/>
    <p1510:client id="{A7879FC4-EB90-4DDF-99E4-5810AE780B13}" v="2" dt="2024-05-16T12:10:56.890"/>
    <p1510:client id="{CB068551-D5B3-469E-8A47-3C903F6611F8}" v="170" dt="2024-05-16T08:38:37.860"/>
    <p1510:client id="{CE3C1277-7093-41D5-B828-4A24E362CDA5}" v="190" dt="2024-05-15T08:46:55.746"/>
    <p1510:client id="{E374ED1C-E81D-4BCA-8D9F-E582421CBDAE}" v="1" dt="2024-05-16T12:10:18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欽弘" userId="S::s1111453@mail.yzu.edu.tw::6445a9ef-4276-418d-87bb-6f081c334d7f" providerId="AD" clId="Web-{92EBE940-FC79-F0FF-8454-0E3BB1E4076E}"/>
    <pc:docChg chg="addSld modSld">
      <pc:chgData name="王欽弘" userId="S::s1111453@mail.yzu.edu.tw::6445a9ef-4276-418d-87bb-6f081c334d7f" providerId="AD" clId="Web-{92EBE940-FC79-F0FF-8454-0E3BB1E4076E}" dt="2023-11-15T11:10:38.943" v="9" actId="20577"/>
      <pc:docMkLst>
        <pc:docMk/>
      </pc:docMkLst>
      <pc:sldChg chg="modSp">
        <pc:chgData name="王欽弘" userId="S::s1111453@mail.yzu.edu.tw::6445a9ef-4276-418d-87bb-6f081c334d7f" providerId="AD" clId="Web-{92EBE940-FC79-F0FF-8454-0E3BB1E4076E}" dt="2023-11-15T11:10:38.943" v="9" actId="20577"/>
        <pc:sldMkLst>
          <pc:docMk/>
          <pc:sldMk cId="2094404187" sldId="304"/>
        </pc:sldMkLst>
        <pc:spChg chg="mod">
          <ac:chgData name="王欽弘" userId="S::s1111453@mail.yzu.edu.tw::6445a9ef-4276-418d-87bb-6f081c334d7f" providerId="AD" clId="Web-{92EBE940-FC79-F0FF-8454-0E3BB1E4076E}" dt="2023-11-15T11:10:38.943" v="9" actId="20577"/>
          <ac:spMkLst>
            <pc:docMk/>
            <pc:sldMk cId="2094404187" sldId="304"/>
            <ac:spMk id="3" creationId="{00000000-0000-0000-0000-000000000000}"/>
          </ac:spMkLst>
        </pc:spChg>
      </pc:sldChg>
      <pc:sldChg chg="add">
        <pc:chgData name="王欽弘" userId="S::s1111453@mail.yzu.edu.tw::6445a9ef-4276-418d-87bb-6f081c334d7f" providerId="AD" clId="Web-{92EBE940-FC79-F0FF-8454-0E3BB1E4076E}" dt="2023-11-15T11:10:23.895" v="0"/>
        <pc:sldMkLst>
          <pc:docMk/>
          <pc:sldMk cId="3020048476" sldId="410"/>
        </pc:sldMkLst>
      </pc:sldChg>
    </pc:docChg>
  </pc:docChgLst>
  <pc:docChgLst>
    <pc:chgData name="林唐如" userId="S::s1103328@mail.yzu.edu.tw::b258f0a2-581a-40eb-ad98-bdd1a878b0ca" providerId="AD" clId="Web-{55F803D4-4855-4104-85C6-E18D7FD75930}"/>
    <pc:docChg chg="addSld delSld">
      <pc:chgData name="林唐如" userId="S::s1103328@mail.yzu.edu.tw::b258f0a2-581a-40eb-ad98-bdd1a878b0ca" providerId="AD" clId="Web-{55F803D4-4855-4104-85C6-E18D7FD75930}" dt="2024-05-15T07:22:59.045" v="1"/>
      <pc:docMkLst>
        <pc:docMk/>
      </pc:docMkLst>
      <pc:sldChg chg="new del">
        <pc:chgData name="林唐如" userId="S::s1103328@mail.yzu.edu.tw::b258f0a2-581a-40eb-ad98-bdd1a878b0ca" providerId="AD" clId="Web-{55F803D4-4855-4104-85C6-E18D7FD75930}" dt="2024-05-15T07:22:59.045" v="1"/>
        <pc:sldMkLst>
          <pc:docMk/>
          <pc:sldMk cId="3060083338" sldId="425"/>
        </pc:sldMkLst>
      </pc:sldChg>
    </pc:docChg>
  </pc:docChgLst>
  <pc:docChgLst>
    <pc:chgData name="李歐文" userId="S::s1093705@mail.yzu.edu.tw::ac4eb9f9-f1dc-483d-8fd3-1c3931a8f813" providerId="AD" clId="Web-{3A41D859-3D13-796D-04C3-E241DACC923C}"/>
    <pc:docChg chg="addSld delSld modSld sldOrd">
      <pc:chgData name="李歐文" userId="S::s1093705@mail.yzu.edu.tw::ac4eb9f9-f1dc-483d-8fd3-1c3931a8f813" providerId="AD" clId="Web-{3A41D859-3D13-796D-04C3-E241DACC923C}" dt="2024-05-16T12:29:54.325" v="1186" actId="20577"/>
      <pc:docMkLst>
        <pc:docMk/>
      </pc:docMkLst>
      <pc:sldChg chg="addSp delSp modSp del">
        <pc:chgData name="李歐文" userId="S::s1093705@mail.yzu.edu.tw::ac4eb9f9-f1dc-483d-8fd3-1c3931a8f813" providerId="AD" clId="Web-{3A41D859-3D13-796D-04C3-E241DACC923C}" dt="2024-05-16T11:45:32.396" v="1027"/>
        <pc:sldMkLst>
          <pc:docMk/>
          <pc:sldMk cId="2094404187" sldId="304"/>
        </pc:sldMkLst>
        <pc:spChg chg="mod">
          <ac:chgData name="李歐文" userId="S::s1093705@mail.yzu.edu.tw::ac4eb9f9-f1dc-483d-8fd3-1c3931a8f813" providerId="AD" clId="Web-{3A41D859-3D13-796D-04C3-E241DACC923C}" dt="2024-05-16T11:40:42.965" v="967" actId="1076"/>
          <ac:spMkLst>
            <pc:docMk/>
            <pc:sldMk cId="2094404187" sldId="304"/>
            <ac:spMk id="3" creationId="{00000000-0000-0000-0000-000000000000}"/>
          </ac:spMkLst>
        </pc:spChg>
        <pc:spChg chg="add del">
          <ac:chgData name="李歐文" userId="S::s1093705@mail.yzu.edu.tw::ac4eb9f9-f1dc-483d-8fd3-1c3931a8f813" providerId="AD" clId="Web-{3A41D859-3D13-796D-04C3-E241DACC923C}" dt="2024-05-16T11:42:10.749" v="972"/>
          <ac:spMkLst>
            <pc:docMk/>
            <pc:sldMk cId="2094404187" sldId="304"/>
            <ac:spMk id="4" creationId="{10005063-2604-C6C2-C7BE-AE049D2BFC4B}"/>
          </ac:spMkLst>
        </pc:spChg>
        <pc:spChg chg="add">
          <ac:chgData name="李歐文" userId="S::s1093705@mail.yzu.edu.tw::ac4eb9f9-f1dc-483d-8fd3-1c3931a8f813" providerId="AD" clId="Web-{3A41D859-3D13-796D-04C3-E241DACC923C}" dt="2024-05-16T11:41:21.013" v="969"/>
          <ac:spMkLst>
            <pc:docMk/>
            <pc:sldMk cId="2094404187" sldId="304"/>
            <ac:spMk id="5" creationId="{10005063-2604-C6C2-C7BE-AE049D2BFC4B}"/>
          </ac:spMkLst>
        </pc:spChg>
      </pc:sldChg>
      <pc:sldChg chg="addSp delSp modSp add del">
        <pc:chgData name="李歐文" userId="S::s1093705@mail.yzu.edu.tw::ac4eb9f9-f1dc-483d-8fd3-1c3931a8f813" providerId="AD" clId="Web-{3A41D859-3D13-796D-04C3-E241DACC923C}" dt="2024-05-16T11:47:22.008" v="1046"/>
        <pc:sldMkLst>
          <pc:docMk/>
          <pc:sldMk cId="2376799100" sldId="397"/>
        </pc:sldMkLst>
        <pc:spChg chg="add del mod">
          <ac:chgData name="李歐文" userId="S::s1093705@mail.yzu.edu.tw::ac4eb9f9-f1dc-483d-8fd3-1c3931a8f813" providerId="AD" clId="Web-{3A41D859-3D13-796D-04C3-E241DACC923C}" dt="2024-05-16T11:44:45.441" v="1023"/>
          <ac:spMkLst>
            <pc:docMk/>
            <pc:sldMk cId="2376799100" sldId="397"/>
            <ac:spMk id="4" creationId="{CF4836EF-2EA7-8EC5-F032-C56460D052DF}"/>
          </ac:spMkLst>
        </pc:spChg>
        <pc:spChg chg="mod">
          <ac:chgData name="李歐文" userId="S::s1093705@mail.yzu.edu.tw::ac4eb9f9-f1dc-483d-8fd3-1c3931a8f813" providerId="AD" clId="Web-{3A41D859-3D13-796D-04C3-E241DACC923C}" dt="2024-05-16T11:46:26.569" v="1033" actId="20577"/>
          <ac:spMkLst>
            <pc:docMk/>
            <pc:sldMk cId="2376799100" sldId="397"/>
            <ac:spMk id="11" creationId="{10005063-2604-C6C2-C7BE-AE049D2BFC4B}"/>
          </ac:spMkLst>
        </pc:spChg>
        <pc:picChg chg="mod">
          <ac:chgData name="李歐文" userId="S::s1093705@mail.yzu.edu.tw::ac4eb9f9-f1dc-483d-8fd3-1c3931a8f813" providerId="AD" clId="Web-{3A41D859-3D13-796D-04C3-E241DACC923C}" dt="2024-05-16T11:46:47.382" v="1036" actId="14100"/>
          <ac:picMkLst>
            <pc:docMk/>
            <pc:sldMk cId="2376799100" sldId="397"/>
            <ac:picMk id="3" creationId="{DC4D9C66-3672-F13F-3AD1-84B1A59B4002}"/>
          </ac:picMkLst>
        </pc:picChg>
      </pc:sldChg>
      <pc:sldChg chg="mod modShow">
        <pc:chgData name="李歐文" userId="S::s1093705@mail.yzu.edu.tw::ac4eb9f9-f1dc-483d-8fd3-1c3931a8f813" providerId="AD" clId="Web-{3A41D859-3D13-796D-04C3-E241DACC923C}" dt="2024-05-16T09:29:20.147" v="488"/>
        <pc:sldMkLst>
          <pc:docMk/>
          <pc:sldMk cId="2673791349" sldId="399"/>
        </pc:sldMkLst>
      </pc:sldChg>
      <pc:sldChg chg="mod modShow">
        <pc:chgData name="李歐文" userId="S::s1093705@mail.yzu.edu.tw::ac4eb9f9-f1dc-483d-8fd3-1c3931a8f813" providerId="AD" clId="Web-{3A41D859-3D13-796D-04C3-E241DACC923C}" dt="2024-05-16T09:29:18.522" v="487"/>
        <pc:sldMkLst>
          <pc:docMk/>
          <pc:sldMk cId="600388211" sldId="400"/>
        </pc:sldMkLst>
      </pc:sldChg>
      <pc:sldChg chg="mod ord modShow">
        <pc:chgData name="李歐文" userId="S::s1093705@mail.yzu.edu.tw::ac4eb9f9-f1dc-483d-8fd3-1c3931a8f813" providerId="AD" clId="Web-{3A41D859-3D13-796D-04C3-E241DACC923C}" dt="2024-05-16T10:10:25.829" v="500"/>
        <pc:sldMkLst>
          <pc:docMk/>
          <pc:sldMk cId="558330265" sldId="406"/>
        </pc:sldMkLst>
      </pc:sldChg>
      <pc:sldChg chg="addSp delSp modSp mod ord setBg">
        <pc:chgData name="李歐文" userId="S::s1093705@mail.yzu.edu.tw::ac4eb9f9-f1dc-483d-8fd3-1c3931a8f813" providerId="AD" clId="Web-{3A41D859-3D13-796D-04C3-E241DACC923C}" dt="2024-05-16T11:46:32.069" v="1034"/>
        <pc:sldMkLst>
          <pc:docMk/>
          <pc:sldMk cId="462814135" sldId="408"/>
        </pc:sldMkLst>
        <pc:spChg chg="mod">
          <ac:chgData name="李歐文" userId="S::s1093705@mail.yzu.edu.tw::ac4eb9f9-f1dc-483d-8fd3-1c3931a8f813" providerId="AD" clId="Web-{3A41D859-3D13-796D-04C3-E241DACC923C}" dt="2024-05-16T11:28:15.395" v="783"/>
          <ac:spMkLst>
            <pc:docMk/>
            <pc:sldMk cId="462814135" sldId="408"/>
            <ac:spMk id="2" creationId="{00000000-0000-0000-0000-000000000000}"/>
          </ac:spMkLst>
        </pc:spChg>
        <pc:spChg chg="add del mod">
          <ac:chgData name="李歐文" userId="S::s1093705@mail.yzu.edu.tw::ac4eb9f9-f1dc-483d-8fd3-1c3931a8f813" providerId="AD" clId="Web-{3A41D859-3D13-796D-04C3-E241DACC923C}" dt="2024-05-16T11:46:32.069" v="1034"/>
          <ac:spMkLst>
            <pc:docMk/>
            <pc:sldMk cId="462814135" sldId="408"/>
            <ac:spMk id="4" creationId="{7DC9A0FC-264A-5F8E-07D4-60E04AF859AD}"/>
          </ac:spMkLst>
        </pc:spChg>
        <pc:spChg chg="add mod">
          <ac:chgData name="李歐文" userId="S::s1093705@mail.yzu.edu.tw::ac4eb9f9-f1dc-483d-8fd3-1c3931a8f813" providerId="AD" clId="Web-{3A41D859-3D13-796D-04C3-E241DACC923C}" dt="2024-05-16T11:46:12.756" v="1032" actId="20577"/>
          <ac:spMkLst>
            <pc:docMk/>
            <pc:sldMk cId="462814135" sldId="408"/>
            <ac:spMk id="5" creationId="{80F936C9-CD10-E6FD-2C14-21D42AA87B60}"/>
          </ac:spMkLst>
        </pc:spChg>
        <pc:spChg chg="mod">
          <ac:chgData name="李歐文" userId="S::s1093705@mail.yzu.edu.tw::ac4eb9f9-f1dc-483d-8fd3-1c3931a8f813" providerId="AD" clId="Web-{3A41D859-3D13-796D-04C3-E241DACC923C}" dt="2024-05-16T11:36:45.895" v="893" actId="20577"/>
          <ac:spMkLst>
            <pc:docMk/>
            <pc:sldMk cId="462814135" sldId="408"/>
            <ac:spMk id="10" creationId="{00000000-0000-0000-0000-000000000000}"/>
          </ac:spMkLst>
        </pc:spChg>
        <pc:spChg chg="add del">
          <ac:chgData name="李歐文" userId="S::s1093705@mail.yzu.edu.tw::ac4eb9f9-f1dc-483d-8fd3-1c3931a8f813" providerId="AD" clId="Web-{3A41D859-3D13-796D-04C3-E241DACC923C}" dt="2024-05-16T11:28:15.395" v="783"/>
          <ac:spMkLst>
            <pc:docMk/>
            <pc:sldMk cId="462814135" sldId="408"/>
            <ac:spMk id="15" creationId="{DBC6133C-0615-4CE4-9132-37E609A9BDFA}"/>
          </ac:spMkLst>
        </pc:spChg>
        <pc:spChg chg="add del">
          <ac:chgData name="李歐文" userId="S::s1093705@mail.yzu.edu.tw::ac4eb9f9-f1dc-483d-8fd3-1c3931a8f813" providerId="AD" clId="Web-{3A41D859-3D13-796D-04C3-E241DACC923C}" dt="2024-05-16T11:28:15.395" v="783"/>
          <ac:spMkLst>
            <pc:docMk/>
            <pc:sldMk cId="462814135" sldId="408"/>
            <ac:spMk id="17" creationId="{169CC832-2974-4E8D-90ED-3E2941BA7336}"/>
          </ac:spMkLst>
        </pc:spChg>
        <pc:spChg chg="add del">
          <ac:chgData name="李歐文" userId="S::s1093705@mail.yzu.edu.tw::ac4eb9f9-f1dc-483d-8fd3-1c3931a8f813" providerId="AD" clId="Web-{3A41D859-3D13-796D-04C3-E241DACC923C}" dt="2024-05-16T11:28:15.395" v="783"/>
          <ac:spMkLst>
            <pc:docMk/>
            <pc:sldMk cId="462814135" sldId="408"/>
            <ac:spMk id="19" creationId="{55222F96-971A-4F90-B841-6BAB416C7AC1}"/>
          </ac:spMkLst>
        </pc:spChg>
        <pc:spChg chg="add del">
          <ac:chgData name="李歐文" userId="S::s1093705@mail.yzu.edu.tw::ac4eb9f9-f1dc-483d-8fd3-1c3931a8f813" providerId="AD" clId="Web-{3A41D859-3D13-796D-04C3-E241DACC923C}" dt="2024-05-16T11:28:15.395" v="783"/>
          <ac:spMkLst>
            <pc:docMk/>
            <pc:sldMk cId="462814135" sldId="408"/>
            <ac:spMk id="21" creationId="{08980754-6F4B-43C9-B9BE-127B6BED6586}"/>
          </ac:spMkLst>
        </pc:spChg>
        <pc:spChg chg="add del">
          <ac:chgData name="李歐文" userId="S::s1093705@mail.yzu.edu.tw::ac4eb9f9-f1dc-483d-8fd3-1c3931a8f813" providerId="AD" clId="Web-{3A41D859-3D13-796D-04C3-E241DACC923C}" dt="2024-05-16T11:28:15.395" v="783"/>
          <ac:spMkLst>
            <pc:docMk/>
            <pc:sldMk cId="462814135" sldId="408"/>
            <ac:spMk id="23" creationId="{2C1BBA94-3F40-40AA-8BB9-E69E25E537C1}"/>
          </ac:spMkLst>
        </pc:spChg>
        <pc:picChg chg="add del mod modCrop">
          <ac:chgData name="李歐文" userId="S::s1093705@mail.yzu.edu.tw::ac4eb9f9-f1dc-483d-8fd3-1c3931a8f813" providerId="AD" clId="Web-{3A41D859-3D13-796D-04C3-E241DACC923C}" dt="2024-05-16T11:29:02.146" v="788"/>
          <ac:picMkLst>
            <pc:docMk/>
            <pc:sldMk cId="462814135" sldId="408"/>
            <ac:picMk id="3" creationId="{65B0B0AD-7962-1451-C454-C89E2D3288B2}"/>
          </ac:picMkLst>
        </pc:picChg>
      </pc:sldChg>
      <pc:sldChg chg="del">
        <pc:chgData name="李歐文" userId="S::s1093705@mail.yzu.edu.tw::ac4eb9f9-f1dc-483d-8fd3-1c3931a8f813" providerId="AD" clId="Web-{3A41D859-3D13-796D-04C3-E241DACC923C}" dt="2024-05-16T09:22:19.819" v="479"/>
        <pc:sldMkLst>
          <pc:docMk/>
          <pc:sldMk cId="3854387619" sldId="411"/>
        </pc:sldMkLst>
      </pc:sldChg>
      <pc:sldChg chg="modSp ord">
        <pc:chgData name="李歐文" userId="S::s1093705@mail.yzu.edu.tw::ac4eb9f9-f1dc-483d-8fd3-1c3931a8f813" providerId="AD" clId="Web-{3A41D859-3D13-796D-04C3-E241DACC923C}" dt="2024-05-16T11:18:26.470" v="652"/>
        <pc:sldMkLst>
          <pc:docMk/>
          <pc:sldMk cId="716877944" sldId="424"/>
        </pc:sldMkLst>
        <pc:spChg chg="mod">
          <ac:chgData name="李歐文" userId="S::s1093705@mail.yzu.edu.tw::ac4eb9f9-f1dc-483d-8fd3-1c3931a8f813" providerId="AD" clId="Web-{3A41D859-3D13-796D-04C3-E241DACC923C}" dt="2024-05-16T11:18:21.267" v="651" actId="20577"/>
          <ac:spMkLst>
            <pc:docMk/>
            <pc:sldMk cId="716877944" sldId="424"/>
            <ac:spMk id="2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3A41D859-3D13-796D-04C3-E241DACC923C}" dt="2024-05-16T09:25:48.717" v="485" actId="1076"/>
        <pc:sldMkLst>
          <pc:docMk/>
          <pc:sldMk cId="1725880263" sldId="426"/>
        </pc:sldMkLst>
        <pc:grpChg chg="mod">
          <ac:chgData name="李歐文" userId="S::s1093705@mail.yzu.edu.tw::ac4eb9f9-f1dc-483d-8fd3-1c3931a8f813" providerId="AD" clId="Web-{3A41D859-3D13-796D-04C3-E241DACC923C}" dt="2024-05-16T09:25:48.717" v="485" actId="1076"/>
          <ac:grpSpMkLst>
            <pc:docMk/>
            <pc:sldMk cId="1725880263" sldId="426"/>
            <ac:grpSpMk id="11" creationId="{E74BF23A-185D-4925-7E5A-3FF59C373E2D}"/>
          </ac:grpSpMkLst>
        </pc:grpChg>
      </pc:sldChg>
      <pc:sldChg chg="modSp ord">
        <pc:chgData name="李歐文" userId="S::s1093705@mail.yzu.edu.tw::ac4eb9f9-f1dc-483d-8fd3-1c3931a8f813" providerId="AD" clId="Web-{3A41D859-3D13-796D-04C3-E241DACC923C}" dt="2024-05-16T11:48:58.089" v="1050" actId="20577"/>
        <pc:sldMkLst>
          <pc:docMk/>
          <pc:sldMk cId="3455179413" sldId="427"/>
        </pc:sldMkLst>
        <pc:spChg chg="mod">
          <ac:chgData name="李歐文" userId="S::s1093705@mail.yzu.edu.tw::ac4eb9f9-f1dc-483d-8fd3-1c3931a8f813" providerId="AD" clId="Web-{3A41D859-3D13-796D-04C3-E241DACC923C}" dt="2024-05-16T11:48:58.089" v="1050" actId="20577"/>
          <ac:spMkLst>
            <pc:docMk/>
            <pc:sldMk cId="3455179413" sldId="427"/>
            <ac:spMk id="3" creationId="{00000000-0000-0000-0000-000000000000}"/>
          </ac:spMkLst>
        </pc:spChg>
      </pc:sldChg>
      <pc:sldChg chg="addSp delSp modSp ord">
        <pc:chgData name="李歐文" userId="S::s1093705@mail.yzu.edu.tw::ac4eb9f9-f1dc-483d-8fd3-1c3931a8f813" providerId="AD" clId="Web-{3A41D859-3D13-796D-04C3-E241DACC923C}" dt="2024-05-16T12:29:54.325" v="1186" actId="20577"/>
        <pc:sldMkLst>
          <pc:docMk/>
          <pc:sldMk cId="4211497638" sldId="428"/>
        </pc:sldMkLst>
        <pc:spChg chg="mod">
          <ac:chgData name="李歐文" userId="S::s1093705@mail.yzu.edu.tw::ac4eb9f9-f1dc-483d-8fd3-1c3931a8f813" providerId="AD" clId="Web-{3A41D859-3D13-796D-04C3-E241DACC923C}" dt="2024-05-16T12:01:46.566" v="1159" actId="20577"/>
          <ac:spMkLst>
            <pc:docMk/>
            <pc:sldMk cId="4211497638" sldId="428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3A41D859-3D13-796D-04C3-E241DACC923C}" dt="2024-05-16T12:29:54.325" v="1186" actId="20577"/>
          <ac:spMkLst>
            <pc:docMk/>
            <pc:sldMk cId="4211497638" sldId="428"/>
            <ac:spMk id="3" creationId="{00000000-0000-0000-0000-000000000000}"/>
          </ac:spMkLst>
        </pc:spChg>
        <pc:spChg chg="mod">
          <ac:chgData name="李歐文" userId="S::s1093705@mail.yzu.edu.tw::ac4eb9f9-f1dc-483d-8fd3-1c3931a8f813" providerId="AD" clId="Web-{3A41D859-3D13-796D-04C3-E241DACC923C}" dt="2024-05-16T11:52:14.361" v="1078" actId="1076"/>
          <ac:spMkLst>
            <pc:docMk/>
            <pc:sldMk cId="4211497638" sldId="428"/>
            <ac:spMk id="7" creationId="{18CD76C9-0FCA-FB65-322C-D051A3AD0878}"/>
          </ac:spMkLst>
        </pc:spChg>
        <pc:spChg chg="add mod">
          <ac:chgData name="李歐文" userId="S::s1093705@mail.yzu.edu.tw::ac4eb9f9-f1dc-483d-8fd3-1c3931a8f813" providerId="AD" clId="Web-{3A41D859-3D13-796D-04C3-E241DACC923C}" dt="2024-05-16T11:57:46.293" v="1129" actId="20577"/>
          <ac:spMkLst>
            <pc:docMk/>
            <pc:sldMk cId="4211497638" sldId="428"/>
            <ac:spMk id="16" creationId="{9F98553F-A458-72D1-B532-EDAEBCCC3C57}"/>
          </ac:spMkLst>
        </pc:spChg>
        <pc:grpChg chg="mod">
          <ac:chgData name="李歐文" userId="S::s1093705@mail.yzu.edu.tw::ac4eb9f9-f1dc-483d-8fd3-1c3931a8f813" providerId="AD" clId="Web-{3A41D859-3D13-796D-04C3-E241DACC923C}" dt="2024-05-16T11:52:32.424" v="1085" actId="1076"/>
          <ac:grpSpMkLst>
            <pc:docMk/>
            <pc:sldMk cId="4211497638" sldId="428"/>
            <ac:grpSpMk id="8" creationId="{D9FF2601-C18A-0565-4F8D-B9E7609400CF}"/>
          </ac:grpSpMkLst>
        </pc:grpChg>
        <pc:grpChg chg="mod">
          <ac:chgData name="李歐文" userId="S::s1093705@mail.yzu.edu.tw::ac4eb9f9-f1dc-483d-8fd3-1c3931a8f813" providerId="AD" clId="Web-{3A41D859-3D13-796D-04C3-E241DACC923C}" dt="2024-05-16T11:52:32.502" v="1090" actId="1076"/>
          <ac:grpSpMkLst>
            <pc:docMk/>
            <pc:sldMk cId="4211497638" sldId="428"/>
            <ac:grpSpMk id="9" creationId="{AC35C6C6-0D30-5A04-0EF8-3218710D40C4}"/>
          </ac:grpSpMkLst>
        </pc:grpChg>
        <pc:picChg chg="add mod modCrop">
          <ac:chgData name="李歐文" userId="S::s1093705@mail.yzu.edu.tw::ac4eb9f9-f1dc-483d-8fd3-1c3931a8f813" providerId="AD" clId="Web-{3A41D859-3D13-796D-04C3-E241DACC923C}" dt="2024-05-16T12:01:24.190" v="1147" actId="1076"/>
          <ac:picMkLst>
            <pc:docMk/>
            <pc:sldMk cId="4211497638" sldId="428"/>
            <ac:picMk id="17" creationId="{AD7D4F37-5596-DFC6-1563-14643D0B7020}"/>
          </ac:picMkLst>
        </pc:picChg>
        <pc:picChg chg="add mod modCrop">
          <ac:chgData name="李歐文" userId="S::s1093705@mail.yzu.edu.tw::ac4eb9f9-f1dc-483d-8fd3-1c3931a8f813" providerId="AD" clId="Web-{3A41D859-3D13-796D-04C3-E241DACC923C}" dt="2024-05-16T12:01:21.862" v="1146" actId="1076"/>
          <ac:picMkLst>
            <pc:docMk/>
            <pc:sldMk cId="4211497638" sldId="428"/>
            <ac:picMk id="18" creationId="{A21F68A6-B63A-6549-9537-4B161FC84502}"/>
          </ac:picMkLst>
        </pc:picChg>
        <pc:cxnChg chg="add del">
          <ac:chgData name="李歐文" userId="S::s1093705@mail.yzu.edu.tw::ac4eb9f9-f1dc-483d-8fd3-1c3931a8f813" providerId="AD" clId="Web-{3A41D859-3D13-796D-04C3-E241DACC923C}" dt="2024-05-16T11:49:37.966" v="1052"/>
          <ac:cxnSpMkLst>
            <pc:docMk/>
            <pc:sldMk cId="4211497638" sldId="428"/>
            <ac:cxnSpMk id="10" creationId="{2AB09615-8EB6-2505-A6EF-A9F290EF4DB6}"/>
          </ac:cxnSpMkLst>
        </pc:cxnChg>
        <pc:cxnChg chg="add mod">
          <ac:chgData name="李歐文" userId="S::s1093705@mail.yzu.edu.tw::ac4eb9f9-f1dc-483d-8fd3-1c3931a8f813" providerId="AD" clId="Web-{3A41D859-3D13-796D-04C3-E241DACC923C}" dt="2024-05-16T11:52:32.424" v="1086" actId="1076"/>
          <ac:cxnSpMkLst>
            <pc:docMk/>
            <pc:sldMk cId="4211497638" sldId="428"/>
            <ac:cxnSpMk id="11" creationId="{D4FFC74F-FF28-4DCA-ADD1-84F785FD5904}"/>
          </ac:cxnSpMkLst>
        </pc:cxnChg>
        <pc:cxnChg chg="add mod">
          <ac:chgData name="李歐文" userId="S::s1093705@mail.yzu.edu.tw::ac4eb9f9-f1dc-483d-8fd3-1c3931a8f813" providerId="AD" clId="Web-{3A41D859-3D13-796D-04C3-E241DACC923C}" dt="2024-05-16T11:52:32.440" v="1089" actId="1076"/>
          <ac:cxnSpMkLst>
            <pc:docMk/>
            <pc:sldMk cId="4211497638" sldId="428"/>
            <ac:cxnSpMk id="12" creationId="{123E27DD-5128-4F55-5BC6-9B0EBDEBEB2E}"/>
          </ac:cxnSpMkLst>
        </pc:cxnChg>
        <pc:cxnChg chg="add mod">
          <ac:chgData name="李歐文" userId="S::s1093705@mail.yzu.edu.tw::ac4eb9f9-f1dc-483d-8fd3-1c3931a8f813" providerId="AD" clId="Web-{3A41D859-3D13-796D-04C3-E241DACC923C}" dt="2024-05-16T11:52:32.440" v="1087" actId="1076"/>
          <ac:cxnSpMkLst>
            <pc:docMk/>
            <pc:sldMk cId="4211497638" sldId="428"/>
            <ac:cxnSpMk id="13" creationId="{C30D2A20-DD73-BEBC-BE59-3AA071846AE9}"/>
          </ac:cxnSpMkLst>
        </pc:cxnChg>
        <pc:cxnChg chg="add mod">
          <ac:chgData name="李歐文" userId="S::s1093705@mail.yzu.edu.tw::ac4eb9f9-f1dc-483d-8fd3-1c3931a8f813" providerId="AD" clId="Web-{3A41D859-3D13-796D-04C3-E241DACC923C}" dt="2024-05-16T11:52:32.440" v="1088" actId="1076"/>
          <ac:cxnSpMkLst>
            <pc:docMk/>
            <pc:sldMk cId="4211497638" sldId="428"/>
            <ac:cxnSpMk id="14" creationId="{789D2E57-A0E9-B1E2-1019-68088744F71C}"/>
          </ac:cxnSpMkLst>
        </pc:cxnChg>
      </pc:sldChg>
      <pc:sldChg chg="delSp modSp">
        <pc:chgData name="李歐文" userId="S::s1093705@mail.yzu.edu.tw::ac4eb9f9-f1dc-483d-8fd3-1c3931a8f813" providerId="AD" clId="Web-{3A41D859-3D13-796D-04C3-E241DACC923C}" dt="2024-05-16T12:03:38.038" v="1169" actId="20577"/>
        <pc:sldMkLst>
          <pc:docMk/>
          <pc:sldMk cId="1993617427" sldId="430"/>
        </pc:sldMkLst>
        <pc:spChg chg="mod">
          <ac:chgData name="李歐文" userId="S::s1093705@mail.yzu.edu.tw::ac4eb9f9-f1dc-483d-8fd3-1c3931a8f813" providerId="AD" clId="Web-{3A41D859-3D13-796D-04C3-E241DACC923C}" dt="2024-05-16T11:17:10.796" v="628" actId="20577"/>
          <ac:spMkLst>
            <pc:docMk/>
            <pc:sldMk cId="1993617427" sldId="430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3A41D859-3D13-796D-04C3-E241DACC923C}" dt="2024-05-16T12:03:38.038" v="1169" actId="20577"/>
          <ac:spMkLst>
            <pc:docMk/>
            <pc:sldMk cId="1993617427" sldId="430"/>
            <ac:spMk id="3" creationId="{00000000-0000-0000-0000-000000000000}"/>
          </ac:spMkLst>
        </pc:spChg>
        <pc:spChg chg="del mod">
          <ac:chgData name="李歐文" userId="S::s1093705@mail.yzu.edu.tw::ac4eb9f9-f1dc-483d-8fd3-1c3931a8f813" providerId="AD" clId="Web-{3A41D859-3D13-796D-04C3-E241DACC923C}" dt="2024-05-15T18:53:04.614" v="221"/>
          <ac:spMkLst>
            <pc:docMk/>
            <pc:sldMk cId="1993617427" sldId="430"/>
            <ac:spMk id="7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3A41D859-3D13-796D-04C3-E241DACC923C}" dt="2024-05-15T18:53:46.600" v="226" actId="20577"/>
        <pc:sldMkLst>
          <pc:docMk/>
          <pc:sldMk cId="917450583" sldId="432"/>
        </pc:sldMkLst>
        <pc:spChg chg="mod">
          <ac:chgData name="李歐文" userId="S::s1093705@mail.yzu.edu.tw::ac4eb9f9-f1dc-483d-8fd3-1c3931a8f813" providerId="AD" clId="Web-{3A41D859-3D13-796D-04C3-E241DACC923C}" dt="2024-05-15T18:53:46.600" v="226" actId="20577"/>
          <ac:spMkLst>
            <pc:docMk/>
            <pc:sldMk cId="917450583" sldId="432"/>
            <ac:spMk id="2" creationId="{D24CE250-24FC-B19E-3F31-23E6C44640F4}"/>
          </ac:spMkLst>
        </pc:spChg>
      </pc:sldChg>
      <pc:sldChg chg="addSp delSp modSp add replId">
        <pc:chgData name="李歐文" userId="S::s1093705@mail.yzu.edu.tw::ac4eb9f9-f1dc-483d-8fd3-1c3931a8f813" providerId="AD" clId="Web-{3A41D859-3D13-796D-04C3-E241DACC923C}" dt="2024-05-16T12:04:15.774" v="1182" actId="20577"/>
        <pc:sldMkLst>
          <pc:docMk/>
          <pc:sldMk cId="1637267322" sldId="433"/>
        </pc:sldMkLst>
        <pc:spChg chg="mod">
          <ac:chgData name="李歐文" userId="S::s1093705@mail.yzu.edu.tw::ac4eb9f9-f1dc-483d-8fd3-1c3931a8f813" providerId="AD" clId="Web-{3A41D859-3D13-796D-04C3-E241DACC923C}" dt="2024-05-16T11:17:40.078" v="636" actId="20577"/>
          <ac:spMkLst>
            <pc:docMk/>
            <pc:sldMk cId="1637267322" sldId="433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3A41D859-3D13-796D-04C3-E241DACC923C}" dt="2024-05-16T12:04:15.774" v="1182" actId="20577"/>
          <ac:spMkLst>
            <pc:docMk/>
            <pc:sldMk cId="1637267322" sldId="433"/>
            <ac:spMk id="3" creationId="{00000000-0000-0000-0000-000000000000}"/>
          </ac:spMkLst>
        </pc:spChg>
        <pc:spChg chg="add del mod">
          <ac:chgData name="李歐文" userId="S::s1093705@mail.yzu.edu.tw::ac4eb9f9-f1dc-483d-8fd3-1c3931a8f813" providerId="AD" clId="Web-{3A41D859-3D13-796D-04C3-E241DACC923C}" dt="2024-05-16T11:16:58.686" v="623"/>
          <ac:spMkLst>
            <pc:docMk/>
            <pc:sldMk cId="1637267322" sldId="433"/>
            <ac:spMk id="7" creationId="{55F5CB54-6DB7-0299-3BE7-7A53942FECAC}"/>
          </ac:spMkLst>
        </pc:spChg>
        <pc:spChg chg="add mod ord">
          <ac:chgData name="李歐文" userId="S::s1093705@mail.yzu.edu.tw::ac4eb9f9-f1dc-483d-8fd3-1c3931a8f813" providerId="AD" clId="Web-{3A41D859-3D13-796D-04C3-E241DACC923C}" dt="2024-05-16T11:15:36.543" v="605"/>
          <ac:spMkLst>
            <pc:docMk/>
            <pc:sldMk cId="1637267322" sldId="433"/>
            <ac:spMk id="8" creationId="{F82C6DFE-CA4C-273A-2D9B-76D74D687028}"/>
          </ac:spMkLst>
        </pc:spChg>
        <pc:spChg chg="add mod">
          <ac:chgData name="李歐文" userId="S::s1093705@mail.yzu.edu.tw::ac4eb9f9-f1dc-483d-8fd3-1c3931a8f813" providerId="AD" clId="Web-{3A41D859-3D13-796D-04C3-E241DACC923C}" dt="2024-05-16T09:27:29.252" v="486" actId="1076"/>
          <ac:spMkLst>
            <pc:docMk/>
            <pc:sldMk cId="1637267322" sldId="433"/>
            <ac:spMk id="13" creationId="{0C65CF48-3158-88DA-52B1-1C22906090FF}"/>
          </ac:spMkLst>
        </pc:spChg>
        <pc:grpChg chg="mod">
          <ac:chgData name="李歐文" userId="S::s1093705@mail.yzu.edu.tw::ac4eb9f9-f1dc-483d-8fd3-1c3931a8f813" providerId="AD" clId="Web-{3A41D859-3D13-796D-04C3-E241DACC923C}" dt="2024-05-16T09:12:44.267" v="398" actId="14100"/>
          <ac:grpSpMkLst>
            <pc:docMk/>
            <pc:sldMk cId="1637267322" sldId="433"/>
            <ac:grpSpMk id="6" creationId="{B2096481-BB1F-9048-53AC-88DF7CB581B1}"/>
          </ac:grpSpMkLst>
        </pc:grpChg>
        <pc:picChg chg="add mod">
          <ac:chgData name="李歐文" userId="S::s1093705@mail.yzu.edu.tw::ac4eb9f9-f1dc-483d-8fd3-1c3931a8f813" providerId="AD" clId="Web-{3A41D859-3D13-796D-04C3-E241DACC923C}" dt="2024-05-16T03:40:17.430" v="395" actId="1076"/>
          <ac:picMkLst>
            <pc:docMk/>
            <pc:sldMk cId="1637267322" sldId="433"/>
            <ac:picMk id="4" creationId="{50FB8FEB-03DC-20F0-B65A-2EF3C61BC3D4}"/>
          </ac:picMkLst>
        </pc:picChg>
        <pc:picChg chg="add mod">
          <ac:chgData name="李歐文" userId="S::s1093705@mail.yzu.edu.tw::ac4eb9f9-f1dc-483d-8fd3-1c3931a8f813" providerId="AD" clId="Web-{3A41D859-3D13-796D-04C3-E241DACC923C}" dt="2024-05-16T03:40:17.430" v="396" actId="1076"/>
          <ac:picMkLst>
            <pc:docMk/>
            <pc:sldMk cId="1637267322" sldId="433"/>
            <ac:picMk id="5" creationId="{B47A892D-5E11-F658-F601-A73D4C427E5D}"/>
          </ac:picMkLst>
        </pc:picChg>
        <pc:cxnChg chg="add del mod">
          <ac:chgData name="李歐文" userId="S::s1093705@mail.yzu.edu.tw::ac4eb9f9-f1dc-483d-8fd3-1c3931a8f813" providerId="AD" clId="Web-{3A41D859-3D13-796D-04C3-E241DACC923C}" dt="2024-05-16T09:16:35.634" v="419"/>
          <ac:cxnSpMkLst>
            <pc:docMk/>
            <pc:sldMk cId="1637267322" sldId="433"/>
            <ac:cxnSpMk id="9" creationId="{7CAB3CF2-9461-755A-A26F-13A83802A198}"/>
          </ac:cxnSpMkLst>
        </pc:cxnChg>
        <pc:cxnChg chg="add del">
          <ac:chgData name="李歐文" userId="S::s1093705@mail.yzu.edu.tw::ac4eb9f9-f1dc-483d-8fd3-1c3931a8f813" providerId="AD" clId="Web-{3A41D859-3D13-796D-04C3-E241DACC923C}" dt="2024-05-16T09:16:51.416" v="421"/>
          <ac:cxnSpMkLst>
            <pc:docMk/>
            <pc:sldMk cId="1637267322" sldId="433"/>
            <ac:cxnSpMk id="10" creationId="{43EB2FED-51C2-91A9-5AC8-0D056D94A036}"/>
          </ac:cxnSpMkLst>
        </pc:cxnChg>
        <pc:cxnChg chg="add del">
          <ac:chgData name="李歐文" userId="S::s1093705@mail.yzu.edu.tw::ac4eb9f9-f1dc-483d-8fd3-1c3931a8f813" providerId="AD" clId="Web-{3A41D859-3D13-796D-04C3-E241DACC923C}" dt="2024-05-16T09:17:08.542" v="423"/>
          <ac:cxnSpMkLst>
            <pc:docMk/>
            <pc:sldMk cId="1637267322" sldId="433"/>
            <ac:cxnSpMk id="11" creationId="{0EC87872-E1FC-75CB-EDB7-7718E762E0E8}"/>
          </ac:cxnSpMkLst>
        </pc:cxnChg>
        <pc:cxnChg chg="add mod">
          <ac:chgData name="李歐文" userId="S::s1093705@mail.yzu.edu.tw::ac4eb9f9-f1dc-483d-8fd3-1c3931a8f813" providerId="AD" clId="Web-{3A41D859-3D13-796D-04C3-E241DACC923C}" dt="2024-05-16T09:55:57.908" v="495" actId="1076"/>
          <ac:cxnSpMkLst>
            <pc:docMk/>
            <pc:sldMk cId="1637267322" sldId="433"/>
            <ac:cxnSpMk id="12" creationId="{4E4FDC94-7EC9-0D57-52E6-4E76F97FF9A6}"/>
          </ac:cxnSpMkLst>
        </pc:cxnChg>
      </pc:sldChg>
      <pc:sldChg chg="modSp add ord replId">
        <pc:chgData name="李歐文" userId="S::s1093705@mail.yzu.edu.tw::ac4eb9f9-f1dc-483d-8fd3-1c3931a8f813" providerId="AD" clId="Web-{3A41D859-3D13-796D-04C3-E241DACC923C}" dt="2024-05-16T11:24:20.184" v="746"/>
        <pc:sldMkLst>
          <pc:docMk/>
          <pc:sldMk cId="2549723307" sldId="434"/>
        </pc:sldMkLst>
        <pc:spChg chg="mod">
          <ac:chgData name="李歐文" userId="S::s1093705@mail.yzu.edu.tw::ac4eb9f9-f1dc-483d-8fd3-1c3931a8f813" providerId="AD" clId="Web-{3A41D859-3D13-796D-04C3-E241DACC923C}" dt="2024-05-16T11:17:38.203" v="635" actId="20577"/>
          <ac:spMkLst>
            <pc:docMk/>
            <pc:sldMk cId="2549723307" sldId="434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3A41D859-3D13-796D-04C3-E241DACC923C}" dt="2024-05-16T11:16:46.999" v="622" actId="20577"/>
          <ac:spMkLst>
            <pc:docMk/>
            <pc:sldMk cId="2549723307" sldId="434"/>
            <ac:spMk id="10" creationId="{00000000-0000-0000-0000-000000000000}"/>
          </ac:spMkLst>
        </pc:spChg>
      </pc:sldChg>
      <pc:sldChg chg="addSp delSp modSp add ord replId">
        <pc:chgData name="李歐文" userId="S::s1093705@mail.yzu.edu.tw::ac4eb9f9-f1dc-483d-8fd3-1c3931a8f813" providerId="AD" clId="Web-{3A41D859-3D13-796D-04C3-E241DACC923C}" dt="2024-05-16T12:03:31.179" v="1168" actId="20577"/>
        <pc:sldMkLst>
          <pc:docMk/>
          <pc:sldMk cId="202275728" sldId="435"/>
        </pc:sldMkLst>
        <pc:spChg chg="mod">
          <ac:chgData name="李歐文" userId="S::s1093705@mail.yzu.edu.tw::ac4eb9f9-f1dc-483d-8fd3-1c3931a8f813" providerId="AD" clId="Web-{3A41D859-3D13-796D-04C3-E241DACC923C}" dt="2024-05-16T11:47:19.243" v="1045" actId="20577"/>
          <ac:spMkLst>
            <pc:docMk/>
            <pc:sldMk cId="202275728" sldId="435"/>
            <ac:spMk id="2" creationId="{00000000-0000-0000-0000-000000000000}"/>
          </ac:spMkLst>
        </pc:spChg>
        <pc:spChg chg="add del mod">
          <ac:chgData name="李歐文" userId="S::s1093705@mail.yzu.edu.tw::ac4eb9f9-f1dc-483d-8fd3-1c3931a8f813" providerId="AD" clId="Web-{3A41D859-3D13-796D-04C3-E241DACC923C}" dt="2024-05-16T11:47:10.102" v="1041"/>
          <ac:spMkLst>
            <pc:docMk/>
            <pc:sldMk cId="202275728" sldId="435"/>
            <ac:spMk id="4" creationId="{ABC219EE-2164-F72E-FB2A-D6F57573142B}"/>
          </ac:spMkLst>
        </pc:spChg>
        <pc:spChg chg="del">
          <ac:chgData name="李歐文" userId="S::s1093705@mail.yzu.edu.tw::ac4eb9f9-f1dc-483d-8fd3-1c3931a8f813" providerId="AD" clId="Web-{3A41D859-3D13-796D-04C3-E241DACC923C}" dt="2024-05-16T11:47:11.227" v="1042"/>
          <ac:spMkLst>
            <pc:docMk/>
            <pc:sldMk cId="202275728" sldId="435"/>
            <ac:spMk id="5" creationId="{80F936C9-CD10-E6FD-2C14-21D42AA87B60}"/>
          </ac:spMkLst>
        </pc:spChg>
        <pc:spChg chg="add del">
          <ac:chgData name="李歐文" userId="S::s1093705@mail.yzu.edu.tw::ac4eb9f9-f1dc-483d-8fd3-1c3931a8f813" providerId="AD" clId="Web-{3A41D859-3D13-796D-04C3-E241DACC923C}" dt="2024-05-16T11:47:06.352" v="1040"/>
          <ac:spMkLst>
            <pc:docMk/>
            <pc:sldMk cId="202275728" sldId="435"/>
            <ac:spMk id="7" creationId="{2476B49E-3B08-7697-7113-EEFB7F336058}"/>
          </ac:spMkLst>
        </pc:spChg>
        <pc:spChg chg="add mod">
          <ac:chgData name="李歐文" userId="S::s1093705@mail.yzu.edu.tw::ac4eb9f9-f1dc-483d-8fd3-1c3931a8f813" providerId="AD" clId="Web-{3A41D859-3D13-796D-04C3-E241DACC923C}" dt="2024-05-16T12:03:31.179" v="1168" actId="20577"/>
          <ac:spMkLst>
            <pc:docMk/>
            <pc:sldMk cId="202275728" sldId="435"/>
            <ac:spMk id="9" creationId="{FA73EA3E-9A9D-A551-398C-C9DBAF8AF9DB}"/>
          </ac:spMkLst>
        </pc:spChg>
        <pc:spChg chg="del">
          <ac:chgData name="李歐文" userId="S::s1093705@mail.yzu.edu.tw::ac4eb9f9-f1dc-483d-8fd3-1c3931a8f813" providerId="AD" clId="Web-{3A41D859-3D13-796D-04C3-E241DACC923C}" dt="2024-05-16T11:47:00.008" v="1038"/>
          <ac:spMkLst>
            <pc:docMk/>
            <pc:sldMk cId="202275728" sldId="435"/>
            <ac:spMk id="10" creationId="{00000000-0000-0000-0000-000000000000}"/>
          </ac:spMkLst>
        </pc:spChg>
      </pc:sldChg>
      <pc:sldMasterChg chg="addSldLayout">
        <pc:chgData name="李歐文" userId="S::s1093705@mail.yzu.edu.tw::ac4eb9f9-f1dc-483d-8fd3-1c3931a8f813" providerId="AD" clId="Web-{3A41D859-3D13-796D-04C3-E241DACC923C}" dt="2024-05-16T11:41:21.185" v="970"/>
        <pc:sldMasterMkLst>
          <pc:docMk/>
          <pc:sldMasterMk cId="1467258377" sldId="2147483660"/>
        </pc:sldMasterMkLst>
        <pc:sldLayoutChg chg="add">
          <pc:chgData name="李歐文" userId="S::s1093705@mail.yzu.edu.tw::ac4eb9f9-f1dc-483d-8fd3-1c3931a8f813" providerId="AD" clId="Web-{3A41D859-3D13-796D-04C3-E241DACC923C}" dt="2024-05-16T11:41:21.185" v="970"/>
          <pc:sldLayoutMkLst>
            <pc:docMk/>
            <pc:sldMasterMk cId="1467258377" sldId="2147483660"/>
            <pc:sldLayoutMk cId="609122245" sldId="2147483672"/>
          </pc:sldLayoutMkLst>
        </pc:sldLayoutChg>
      </pc:sldMasterChg>
    </pc:docChg>
  </pc:docChgLst>
  <pc:docChgLst>
    <pc:chgData name="林唐如" userId="S::s1103328@mail.yzu.edu.tw::b258f0a2-581a-40eb-ad98-bdd1a878b0ca" providerId="AD" clId="Web-{0AF1E208-4524-4906-B8B6-7DA11784792A}"/>
    <pc:docChg chg="modSld">
      <pc:chgData name="林唐如" userId="S::s1103328@mail.yzu.edu.tw::b258f0a2-581a-40eb-ad98-bdd1a878b0ca" providerId="AD" clId="Web-{0AF1E208-4524-4906-B8B6-7DA11784792A}" dt="2024-05-16T09:37:39.094" v="93" actId="20577"/>
      <pc:docMkLst>
        <pc:docMk/>
      </pc:docMkLst>
      <pc:sldChg chg="addSp delSp modSp">
        <pc:chgData name="林唐如" userId="S::s1103328@mail.yzu.edu.tw::b258f0a2-581a-40eb-ad98-bdd1a878b0ca" providerId="AD" clId="Web-{0AF1E208-4524-4906-B8B6-7DA11784792A}" dt="2024-05-16T09:37:39.094" v="93" actId="20577"/>
        <pc:sldMkLst>
          <pc:docMk/>
          <pc:sldMk cId="1637267322" sldId="433"/>
        </pc:sldMkLst>
        <pc:spChg chg="mod">
          <ac:chgData name="林唐如" userId="S::s1103328@mail.yzu.edu.tw::b258f0a2-581a-40eb-ad98-bdd1a878b0ca" providerId="AD" clId="Web-{0AF1E208-4524-4906-B8B6-7DA11784792A}" dt="2024-05-16T09:26:36.115" v="51" actId="14100"/>
          <ac:spMkLst>
            <pc:docMk/>
            <pc:sldMk cId="1637267322" sldId="433"/>
            <ac:spMk id="3" creationId="{00000000-0000-0000-0000-000000000000}"/>
          </ac:spMkLst>
        </pc:spChg>
        <pc:spChg chg="add del mod">
          <ac:chgData name="林唐如" userId="S::s1103328@mail.yzu.edu.tw::b258f0a2-581a-40eb-ad98-bdd1a878b0ca" providerId="AD" clId="Web-{0AF1E208-4524-4906-B8B6-7DA11784792A}" dt="2024-05-16T09:17:05.247" v="3"/>
          <ac:spMkLst>
            <pc:docMk/>
            <pc:sldMk cId="1637267322" sldId="433"/>
            <ac:spMk id="7" creationId="{4C31871C-35A2-F66F-7555-F1F02054C58E}"/>
          </ac:spMkLst>
        </pc:spChg>
        <pc:spChg chg="mod">
          <ac:chgData name="林唐如" userId="S::s1103328@mail.yzu.edu.tw::b258f0a2-581a-40eb-ad98-bdd1a878b0ca" providerId="AD" clId="Web-{0AF1E208-4524-4906-B8B6-7DA11784792A}" dt="2024-05-16T09:37:39.094" v="93" actId="20577"/>
          <ac:spMkLst>
            <pc:docMk/>
            <pc:sldMk cId="1637267322" sldId="433"/>
            <ac:spMk id="13" creationId="{0C65CF48-3158-88DA-52B1-1C22906090FF}"/>
          </ac:spMkLst>
        </pc:spChg>
        <pc:grpChg chg="mod">
          <ac:chgData name="林唐如" userId="S::s1103328@mail.yzu.edu.tw::b258f0a2-581a-40eb-ad98-bdd1a878b0ca" providerId="AD" clId="Web-{0AF1E208-4524-4906-B8B6-7DA11784792A}" dt="2024-05-16T09:28:37.523" v="60" actId="1076"/>
          <ac:grpSpMkLst>
            <pc:docMk/>
            <pc:sldMk cId="1637267322" sldId="433"/>
            <ac:grpSpMk id="6" creationId="{B2096481-BB1F-9048-53AC-88DF7CB581B1}"/>
          </ac:grpSpMkLst>
        </pc:grpChg>
      </pc:sldChg>
    </pc:docChg>
  </pc:docChgLst>
  <pc:docChgLst>
    <pc:chgData name="林唐如" userId="S::s1103328@mail.yzu.edu.tw::b258f0a2-581a-40eb-ad98-bdd1a878b0ca" providerId="AD" clId="Web-{5F0BDB40-B232-4F03-8805-66A25BEE68BE}"/>
    <pc:docChg chg="addSld delSld modSld">
      <pc:chgData name="林唐如" userId="S::s1103328@mail.yzu.edu.tw::b258f0a2-581a-40eb-ad98-bdd1a878b0ca" providerId="AD" clId="Web-{5F0BDB40-B232-4F03-8805-66A25BEE68BE}" dt="2024-05-15T07:46:29.905" v="14"/>
      <pc:docMkLst>
        <pc:docMk/>
      </pc:docMkLst>
      <pc:sldChg chg="mod modShow">
        <pc:chgData name="林唐如" userId="S::s1103328@mail.yzu.edu.tw::b258f0a2-581a-40eb-ad98-bdd1a878b0ca" providerId="AD" clId="Web-{5F0BDB40-B232-4F03-8805-66A25BEE68BE}" dt="2024-05-15T07:46:08.483" v="9"/>
        <pc:sldMkLst>
          <pc:docMk/>
          <pc:sldMk cId="3069987107" sldId="256"/>
        </pc:sldMkLst>
      </pc:sldChg>
      <pc:sldChg chg="mod modShow">
        <pc:chgData name="林唐如" userId="S::s1103328@mail.yzu.edu.tw::b258f0a2-581a-40eb-ad98-bdd1a878b0ca" providerId="AD" clId="Web-{5F0BDB40-B232-4F03-8805-66A25BEE68BE}" dt="2024-05-15T07:46:11.045" v="10"/>
        <pc:sldMkLst>
          <pc:docMk/>
          <pc:sldMk cId="3866039806" sldId="407"/>
        </pc:sldMkLst>
      </pc:sldChg>
      <pc:sldChg chg="mod modShow">
        <pc:chgData name="林唐如" userId="S::s1103328@mail.yzu.edu.tw::b258f0a2-581a-40eb-ad98-bdd1a878b0ca" providerId="AD" clId="Web-{5F0BDB40-B232-4F03-8805-66A25BEE68BE}" dt="2024-05-15T07:46:13.295" v="11"/>
        <pc:sldMkLst>
          <pc:docMk/>
          <pc:sldMk cId="3544605494" sldId="415"/>
        </pc:sldMkLst>
      </pc:sldChg>
      <pc:sldChg chg="mod modShow">
        <pc:chgData name="林唐如" userId="S::s1103328@mail.yzu.edu.tw::b258f0a2-581a-40eb-ad98-bdd1a878b0ca" providerId="AD" clId="Web-{5F0BDB40-B232-4F03-8805-66A25BEE68BE}" dt="2024-05-15T07:46:15.530" v="12"/>
        <pc:sldMkLst>
          <pc:docMk/>
          <pc:sldMk cId="2541568989" sldId="416"/>
        </pc:sldMkLst>
      </pc:sldChg>
      <pc:sldChg chg="mod modShow">
        <pc:chgData name="林唐如" userId="S::s1103328@mail.yzu.edu.tw::b258f0a2-581a-40eb-ad98-bdd1a878b0ca" providerId="AD" clId="Web-{5F0BDB40-B232-4F03-8805-66A25BEE68BE}" dt="2024-05-15T07:46:18.186" v="13"/>
        <pc:sldMkLst>
          <pc:docMk/>
          <pc:sldMk cId="3716313915" sldId="417"/>
        </pc:sldMkLst>
      </pc:sldChg>
      <pc:sldChg chg="del mod modShow">
        <pc:chgData name="林唐如" userId="S::s1103328@mail.yzu.edu.tw::b258f0a2-581a-40eb-ad98-bdd1a878b0ca" providerId="AD" clId="Web-{5F0BDB40-B232-4F03-8805-66A25BEE68BE}" dt="2024-05-15T07:45:11.685" v="5"/>
        <pc:sldMkLst>
          <pc:docMk/>
          <pc:sldMk cId="654892161" sldId="418"/>
        </pc:sldMkLst>
      </pc:sldChg>
      <pc:sldChg chg="mod modShow">
        <pc:chgData name="林唐如" userId="S::s1103328@mail.yzu.edu.tw::b258f0a2-581a-40eb-ad98-bdd1a878b0ca" providerId="AD" clId="Web-{5F0BDB40-B232-4F03-8805-66A25BEE68BE}" dt="2024-05-15T07:45:15.153" v="6"/>
        <pc:sldMkLst>
          <pc:docMk/>
          <pc:sldMk cId="603580814" sldId="419"/>
        </pc:sldMkLst>
      </pc:sldChg>
      <pc:sldChg chg="mod modShow">
        <pc:chgData name="林唐如" userId="S::s1103328@mail.yzu.edu.tw::b258f0a2-581a-40eb-ad98-bdd1a878b0ca" providerId="AD" clId="Web-{5F0BDB40-B232-4F03-8805-66A25BEE68BE}" dt="2024-05-15T07:45:17.622" v="7"/>
        <pc:sldMkLst>
          <pc:docMk/>
          <pc:sldMk cId="2966050466" sldId="420"/>
        </pc:sldMkLst>
      </pc:sldChg>
      <pc:sldChg chg="mod modShow">
        <pc:chgData name="林唐如" userId="S::s1103328@mail.yzu.edu.tw::b258f0a2-581a-40eb-ad98-bdd1a878b0ca" providerId="AD" clId="Web-{5F0BDB40-B232-4F03-8805-66A25BEE68BE}" dt="2024-05-15T07:45:21.450" v="8"/>
        <pc:sldMkLst>
          <pc:docMk/>
          <pc:sldMk cId="839750754" sldId="421"/>
        </pc:sldMkLst>
      </pc:sldChg>
      <pc:sldChg chg="new">
        <pc:chgData name="林唐如" userId="S::s1103328@mail.yzu.edu.tw::b258f0a2-581a-40eb-ad98-bdd1a878b0ca" providerId="AD" clId="Web-{5F0BDB40-B232-4F03-8805-66A25BEE68BE}" dt="2024-05-15T07:46:29.905" v="14"/>
        <pc:sldMkLst>
          <pc:docMk/>
          <pc:sldMk cId="1568152228" sldId="425"/>
        </pc:sldMkLst>
      </pc:sldChg>
    </pc:docChg>
  </pc:docChgLst>
  <pc:docChgLst>
    <pc:chgData name="林唐如" userId="S::s1103328@mail.yzu.edu.tw::b258f0a2-581a-40eb-ad98-bdd1a878b0ca" providerId="AD" clId="Web-{7D3DC5BE-0A2C-4998-9C49-46625B5B358A}"/>
    <pc:docChg chg="modSld">
      <pc:chgData name="林唐如" userId="S::s1103328@mail.yzu.edu.tw::b258f0a2-581a-40eb-ad98-bdd1a878b0ca" providerId="AD" clId="Web-{7D3DC5BE-0A2C-4998-9C49-46625B5B358A}" dt="2024-05-16T10:16:52.938" v="0" actId="1076"/>
      <pc:docMkLst>
        <pc:docMk/>
      </pc:docMkLst>
      <pc:sldChg chg="modSp">
        <pc:chgData name="林唐如" userId="S::s1103328@mail.yzu.edu.tw::b258f0a2-581a-40eb-ad98-bdd1a878b0ca" providerId="AD" clId="Web-{7D3DC5BE-0A2C-4998-9C49-46625B5B358A}" dt="2024-05-16T10:16:52.938" v="0" actId="1076"/>
        <pc:sldMkLst>
          <pc:docMk/>
          <pc:sldMk cId="3455179413" sldId="427"/>
        </pc:sldMkLst>
        <pc:picChg chg="mod">
          <ac:chgData name="林唐如" userId="S::s1103328@mail.yzu.edu.tw::b258f0a2-581a-40eb-ad98-bdd1a878b0ca" providerId="AD" clId="Web-{7D3DC5BE-0A2C-4998-9C49-46625B5B358A}" dt="2024-05-16T10:16:52.938" v="0" actId="1076"/>
          <ac:picMkLst>
            <pc:docMk/>
            <pc:sldMk cId="3455179413" sldId="427"/>
            <ac:picMk id="5" creationId="{DE129767-3337-94DA-2749-A978AC98E096}"/>
          </ac:picMkLst>
        </pc:picChg>
      </pc:sldChg>
    </pc:docChg>
  </pc:docChgLst>
  <pc:docChgLst>
    <pc:chgData name="周育薇" userId="S::s1103802@mail.yzu.edu.tw::40a98e5c-e67d-4e5d-8feb-a6c7cb8e9947" providerId="AD" clId="Web-{5A6CBB3A-645C-E00C-00FF-BCF4197E8BE6}"/>
    <pc:docChg chg="modSld">
      <pc:chgData name="周育薇" userId="S::s1103802@mail.yzu.edu.tw::40a98e5c-e67d-4e5d-8feb-a6c7cb8e9947" providerId="AD" clId="Web-{5A6CBB3A-645C-E00C-00FF-BCF4197E8BE6}" dt="2024-05-16T09:16:04.589" v="5" actId="1076"/>
      <pc:docMkLst>
        <pc:docMk/>
      </pc:docMkLst>
      <pc:sldChg chg="modSp">
        <pc:chgData name="周育薇" userId="S::s1103802@mail.yzu.edu.tw::40a98e5c-e67d-4e5d-8feb-a6c7cb8e9947" providerId="AD" clId="Web-{5A6CBB3A-645C-E00C-00FF-BCF4197E8BE6}" dt="2024-05-16T09:16:04.589" v="5" actId="1076"/>
        <pc:sldMkLst>
          <pc:docMk/>
          <pc:sldMk cId="716877944" sldId="424"/>
        </pc:sldMkLst>
        <pc:spChg chg="mod">
          <ac:chgData name="周育薇" userId="S::s1103802@mail.yzu.edu.tw::40a98e5c-e67d-4e5d-8feb-a6c7cb8e9947" providerId="AD" clId="Web-{5A6CBB3A-645C-E00C-00FF-BCF4197E8BE6}" dt="2024-05-16T09:16:04.589" v="5" actId="1076"/>
          <ac:spMkLst>
            <pc:docMk/>
            <pc:sldMk cId="716877944" sldId="424"/>
            <ac:spMk id="4" creationId="{09C5F2C0-2476-3F2C-DC69-BB5CA714412A}"/>
          </ac:spMkLst>
        </pc:spChg>
      </pc:sldChg>
    </pc:docChg>
  </pc:docChgLst>
  <pc:docChgLst>
    <pc:chgData name="林唐如" userId="S::s1103328@mail.yzu.edu.tw::b258f0a2-581a-40eb-ad98-bdd1a878b0ca" providerId="AD" clId="Web-{1C5B819B-81B3-46FE-83F1-ABFAC834344D}"/>
    <pc:docChg chg="addSld modSld">
      <pc:chgData name="林唐如" userId="S::s1103328@mail.yzu.edu.tw::b258f0a2-581a-40eb-ad98-bdd1a878b0ca" providerId="AD" clId="Web-{1C5B819B-81B3-46FE-83F1-ABFAC834344D}" dt="2024-05-15T10:22:58.485" v="338" actId="1076"/>
      <pc:docMkLst>
        <pc:docMk/>
      </pc:docMkLst>
      <pc:sldChg chg="modSp">
        <pc:chgData name="林唐如" userId="S::s1103328@mail.yzu.edu.tw::b258f0a2-581a-40eb-ad98-bdd1a878b0ca" providerId="AD" clId="Web-{1C5B819B-81B3-46FE-83F1-ABFAC834344D}" dt="2024-05-15T09:56:01.694" v="319" actId="1076"/>
        <pc:sldMkLst>
          <pc:docMk/>
          <pc:sldMk cId="716877944" sldId="424"/>
        </pc:sldMkLst>
        <pc:spChg chg="mod">
          <ac:chgData name="林唐如" userId="S::s1103328@mail.yzu.edu.tw::b258f0a2-581a-40eb-ad98-bdd1a878b0ca" providerId="AD" clId="Web-{1C5B819B-81B3-46FE-83F1-ABFAC834344D}" dt="2024-05-15T09:56:01.694" v="319" actId="1076"/>
          <ac:spMkLst>
            <pc:docMk/>
            <pc:sldMk cId="716877944" sldId="424"/>
            <ac:spMk id="4" creationId="{09C5F2C0-2476-3F2C-DC69-BB5CA714412A}"/>
          </ac:spMkLst>
        </pc:spChg>
        <pc:picChg chg="mod">
          <ac:chgData name="林唐如" userId="S::s1103328@mail.yzu.edu.tw::b258f0a2-581a-40eb-ad98-bdd1a878b0ca" providerId="AD" clId="Web-{1C5B819B-81B3-46FE-83F1-ABFAC834344D}" dt="2024-05-15T09:55:55.412" v="318" actId="1076"/>
          <ac:picMkLst>
            <pc:docMk/>
            <pc:sldMk cId="716877944" sldId="424"/>
            <ac:picMk id="13" creationId="{BD55D2C0-BBE3-47C8-91C5-9817F4A4B679}"/>
          </ac:picMkLst>
        </pc:picChg>
      </pc:sldChg>
      <pc:sldChg chg="modSp">
        <pc:chgData name="林唐如" userId="S::s1103328@mail.yzu.edu.tw::b258f0a2-581a-40eb-ad98-bdd1a878b0ca" providerId="AD" clId="Web-{1C5B819B-81B3-46FE-83F1-ABFAC834344D}" dt="2024-05-15T09:54:41.691" v="311" actId="20577"/>
        <pc:sldMkLst>
          <pc:docMk/>
          <pc:sldMk cId="1568152228" sldId="425"/>
        </pc:sldMkLst>
        <pc:spChg chg="mod">
          <ac:chgData name="林唐如" userId="S::s1103328@mail.yzu.edu.tw::b258f0a2-581a-40eb-ad98-bdd1a878b0ca" providerId="AD" clId="Web-{1C5B819B-81B3-46FE-83F1-ABFAC834344D}" dt="2024-05-15T09:54:41.691" v="311" actId="20577"/>
          <ac:spMkLst>
            <pc:docMk/>
            <pc:sldMk cId="1568152228" sldId="425"/>
            <ac:spMk id="5" creationId="{92C5ED18-3D35-BF11-17C5-9C653F64D590}"/>
          </ac:spMkLst>
        </pc:spChg>
        <pc:picChg chg="mod">
          <ac:chgData name="林唐如" userId="S::s1103328@mail.yzu.edu.tw::b258f0a2-581a-40eb-ad98-bdd1a878b0ca" providerId="AD" clId="Web-{1C5B819B-81B3-46FE-83F1-ABFAC834344D}" dt="2024-05-15T09:54:02.002" v="306" actId="1076"/>
          <ac:picMkLst>
            <pc:docMk/>
            <pc:sldMk cId="1568152228" sldId="425"/>
            <ac:picMk id="4" creationId="{DE7FA9BE-DA72-CDCA-DEDB-CBBFEE72B764}"/>
          </ac:picMkLst>
        </pc:picChg>
      </pc:sldChg>
      <pc:sldChg chg="addSp delSp modSp">
        <pc:chgData name="林唐如" userId="S::s1103328@mail.yzu.edu.tw::b258f0a2-581a-40eb-ad98-bdd1a878b0ca" providerId="AD" clId="Web-{1C5B819B-81B3-46FE-83F1-ABFAC834344D}" dt="2024-05-15T09:19:06.806" v="276"/>
        <pc:sldMkLst>
          <pc:docMk/>
          <pc:sldMk cId="1725880263" sldId="426"/>
        </pc:sldMkLst>
        <pc:spChg chg="mod">
          <ac:chgData name="林唐如" userId="S::s1103328@mail.yzu.edu.tw::b258f0a2-581a-40eb-ad98-bdd1a878b0ca" providerId="AD" clId="Web-{1C5B819B-81B3-46FE-83F1-ABFAC834344D}" dt="2024-05-15T09:07:15.488" v="139" actId="14100"/>
          <ac:spMkLst>
            <pc:docMk/>
            <pc:sldMk cId="1725880263" sldId="426"/>
            <ac:spMk id="2" creationId="{FE2C1CDC-FF1F-E6BC-B4CC-BA84CFB90BE6}"/>
          </ac:spMkLst>
        </pc:spChg>
        <pc:grpChg chg="add del mod">
          <ac:chgData name="林唐如" userId="S::s1103328@mail.yzu.edu.tw::b258f0a2-581a-40eb-ad98-bdd1a878b0ca" providerId="AD" clId="Web-{1C5B819B-81B3-46FE-83F1-ABFAC834344D}" dt="2024-05-15T09:11:23.871" v="183"/>
          <ac:grpSpMkLst>
            <pc:docMk/>
            <pc:sldMk cId="1725880263" sldId="426"/>
            <ac:grpSpMk id="6" creationId="{D95BF61A-1F0D-FC08-83D8-20DC52318B09}"/>
          </ac:grpSpMkLst>
        </pc:grpChg>
        <pc:grpChg chg="add del mod">
          <ac:chgData name="林唐如" userId="S::s1103328@mail.yzu.edu.tw::b258f0a2-581a-40eb-ad98-bdd1a878b0ca" providerId="AD" clId="Web-{1C5B819B-81B3-46FE-83F1-ABFAC834344D}" dt="2024-05-15T09:17:18.084" v="252"/>
          <ac:grpSpMkLst>
            <pc:docMk/>
            <pc:sldMk cId="1725880263" sldId="426"/>
            <ac:grpSpMk id="9" creationId="{B00CDC4F-0D59-6DED-7C93-544671AE15D9}"/>
          </ac:grpSpMkLst>
        </pc:grpChg>
        <pc:grpChg chg="add del">
          <ac:chgData name="林唐如" userId="S::s1103328@mail.yzu.edu.tw::b258f0a2-581a-40eb-ad98-bdd1a878b0ca" providerId="AD" clId="Web-{1C5B819B-81B3-46FE-83F1-ABFAC834344D}" dt="2024-05-15T09:18:50.384" v="272"/>
          <ac:grpSpMkLst>
            <pc:docMk/>
            <pc:sldMk cId="1725880263" sldId="426"/>
            <ac:grpSpMk id="10" creationId="{C41B8933-97C8-45CE-5635-0365A2A782D3}"/>
          </ac:grpSpMkLst>
        </pc:grpChg>
        <pc:grpChg chg="add">
          <ac:chgData name="林唐如" userId="S::s1103328@mail.yzu.edu.tw::b258f0a2-581a-40eb-ad98-bdd1a878b0ca" providerId="AD" clId="Web-{1C5B819B-81B3-46FE-83F1-ABFAC834344D}" dt="2024-05-15T09:19:06.806" v="276"/>
          <ac:grpSpMkLst>
            <pc:docMk/>
            <pc:sldMk cId="1725880263" sldId="426"/>
            <ac:grpSpMk id="11" creationId="{E74BF23A-185D-4925-7E5A-3FF59C373E2D}"/>
          </ac:grpSpMkLst>
        </pc:grpChg>
        <pc:picChg chg="add mod topLvl modCrop">
          <ac:chgData name="林唐如" userId="S::s1103328@mail.yzu.edu.tw::b258f0a2-581a-40eb-ad98-bdd1a878b0ca" providerId="AD" clId="Web-{1C5B819B-81B3-46FE-83F1-ABFAC834344D}" dt="2024-05-15T09:18:58.743" v="275" actId="1076"/>
          <ac:picMkLst>
            <pc:docMk/>
            <pc:sldMk cId="1725880263" sldId="426"/>
            <ac:picMk id="3" creationId="{94F6A2E1-491D-C8ED-1B21-84CB312A5475}"/>
          </ac:picMkLst>
        </pc:picChg>
        <pc:picChg chg="add del">
          <ac:chgData name="林唐如" userId="S::s1103328@mail.yzu.edu.tw::b258f0a2-581a-40eb-ad98-bdd1a878b0ca" providerId="AD" clId="Web-{1C5B819B-81B3-46FE-83F1-ABFAC834344D}" dt="2024-05-15T09:09:33.883" v="164"/>
          <ac:picMkLst>
            <pc:docMk/>
            <pc:sldMk cId="1725880263" sldId="426"/>
            <ac:picMk id="4" creationId="{F76610F2-D0F6-92E2-EE16-73D9BEAB915C}"/>
          </ac:picMkLst>
        </pc:picChg>
        <pc:picChg chg="add mod topLvl modCrop">
          <ac:chgData name="林唐如" userId="S::s1103328@mail.yzu.edu.tw::b258f0a2-581a-40eb-ad98-bdd1a878b0ca" providerId="AD" clId="Web-{1C5B819B-81B3-46FE-83F1-ABFAC834344D}" dt="2024-05-15T09:18:53.415" v="273" actId="1076"/>
          <ac:picMkLst>
            <pc:docMk/>
            <pc:sldMk cId="1725880263" sldId="426"/>
            <ac:picMk id="5" creationId="{DA736BC7-16FB-6F6C-7CE3-3F6388B26A1D}"/>
          </ac:picMkLst>
        </pc:picChg>
        <pc:picChg chg="mod">
          <ac:chgData name="林唐如" userId="S::s1103328@mail.yzu.edu.tw::b258f0a2-581a-40eb-ad98-bdd1a878b0ca" providerId="AD" clId="Web-{1C5B819B-81B3-46FE-83F1-ABFAC834344D}" dt="2024-05-15T09:17:12.381" v="251" actId="1076"/>
          <ac:picMkLst>
            <pc:docMk/>
            <pc:sldMk cId="1725880263" sldId="426"/>
            <ac:picMk id="8" creationId="{2DD983D6-E121-B83E-69A1-CEB55C1E643C}"/>
          </ac:picMkLst>
        </pc:picChg>
        <pc:cxnChg chg="add mod topLvl">
          <ac:chgData name="林唐如" userId="S::s1103328@mail.yzu.edu.tw::b258f0a2-581a-40eb-ad98-bdd1a878b0ca" providerId="AD" clId="Web-{1C5B819B-81B3-46FE-83F1-ABFAC834344D}" dt="2024-05-15T09:18:50.384" v="272"/>
          <ac:cxnSpMkLst>
            <pc:docMk/>
            <pc:sldMk cId="1725880263" sldId="426"/>
            <ac:cxnSpMk id="7" creationId="{CBD5FB5C-7B0F-D934-2834-032D811C7271}"/>
          </ac:cxnSpMkLst>
        </pc:cxnChg>
      </pc:sldChg>
      <pc:sldChg chg="addSp delSp modSp new">
        <pc:chgData name="林唐如" userId="S::s1103328@mail.yzu.edu.tw::b258f0a2-581a-40eb-ad98-bdd1a878b0ca" providerId="AD" clId="Web-{1C5B819B-81B3-46FE-83F1-ABFAC834344D}" dt="2024-05-15T09:23:43.174" v="304"/>
        <pc:sldMkLst>
          <pc:docMk/>
          <pc:sldMk cId="3542749495" sldId="431"/>
        </pc:sldMkLst>
        <pc:spChg chg="mod">
          <ac:chgData name="林唐如" userId="S::s1103328@mail.yzu.edu.tw::b258f0a2-581a-40eb-ad98-bdd1a878b0ca" providerId="AD" clId="Web-{1C5B819B-81B3-46FE-83F1-ABFAC834344D}" dt="2024-05-15T09:02:32.120" v="83" actId="20577"/>
          <ac:spMkLst>
            <pc:docMk/>
            <pc:sldMk cId="3542749495" sldId="431"/>
            <ac:spMk id="2" creationId="{D24CE250-24FC-B19E-3F31-23E6C44640F4}"/>
          </ac:spMkLst>
        </pc:spChg>
        <pc:spChg chg="del">
          <ac:chgData name="林唐如" userId="S::s1103328@mail.yzu.edu.tw::b258f0a2-581a-40eb-ad98-bdd1a878b0ca" providerId="AD" clId="Web-{1C5B819B-81B3-46FE-83F1-ABFAC834344D}" dt="2024-05-15T09:02:34.527" v="84"/>
          <ac:spMkLst>
            <pc:docMk/>
            <pc:sldMk cId="3542749495" sldId="431"/>
            <ac:spMk id="3" creationId="{A63D34CA-277D-3096-AABB-791101842F29}"/>
          </ac:spMkLst>
        </pc:spChg>
        <pc:grpChg chg="add mod">
          <ac:chgData name="林唐如" userId="S::s1103328@mail.yzu.edu.tw::b258f0a2-581a-40eb-ad98-bdd1a878b0ca" providerId="AD" clId="Web-{1C5B819B-81B3-46FE-83F1-ABFAC834344D}" dt="2024-05-15T09:23:40.283" v="303" actId="1076"/>
          <ac:grpSpMkLst>
            <pc:docMk/>
            <pc:sldMk cId="3542749495" sldId="431"/>
            <ac:grpSpMk id="15" creationId="{8A90755F-0FA6-00C6-7EFE-F4DD65869480}"/>
          </ac:grpSpMkLst>
        </pc:grpChg>
        <pc:grpChg chg="add del">
          <ac:chgData name="林唐如" userId="S::s1103328@mail.yzu.edu.tw::b258f0a2-581a-40eb-ad98-bdd1a878b0ca" providerId="AD" clId="Web-{1C5B819B-81B3-46FE-83F1-ABFAC834344D}" dt="2024-05-15T09:21:06.310" v="280"/>
          <ac:grpSpMkLst>
            <pc:docMk/>
            <pc:sldMk cId="3542749495" sldId="431"/>
            <ac:grpSpMk id="20" creationId="{20909B4F-E40B-455D-21B4-A58F9CDAF37A}"/>
          </ac:grpSpMkLst>
        </pc:grpChg>
        <pc:grpChg chg="add del">
          <ac:chgData name="林唐如" userId="S::s1103328@mail.yzu.edu.tw::b258f0a2-581a-40eb-ad98-bdd1a878b0ca" providerId="AD" clId="Web-{1C5B819B-81B3-46FE-83F1-ABFAC834344D}" dt="2024-05-15T09:22:18.656" v="288"/>
          <ac:grpSpMkLst>
            <pc:docMk/>
            <pc:sldMk cId="3542749495" sldId="431"/>
            <ac:grpSpMk id="25" creationId="{2C5DCCB3-BE2B-5D3E-38C5-AA510FD4FFCA}"/>
          </ac:grpSpMkLst>
        </pc:grpChg>
        <pc:grpChg chg="add del">
          <ac:chgData name="林唐如" userId="S::s1103328@mail.yzu.edu.tw::b258f0a2-581a-40eb-ad98-bdd1a878b0ca" providerId="AD" clId="Web-{1C5B819B-81B3-46FE-83F1-ABFAC834344D}" dt="2024-05-15T09:23:17.798" v="296"/>
          <ac:grpSpMkLst>
            <pc:docMk/>
            <pc:sldMk cId="3542749495" sldId="431"/>
            <ac:grpSpMk id="34" creationId="{2A09EFE4-40F4-2CFA-3D83-876BCD72D722}"/>
          </ac:grpSpMkLst>
        </pc:grpChg>
        <pc:grpChg chg="add del ord">
          <ac:chgData name="林唐如" userId="S::s1103328@mail.yzu.edu.tw::b258f0a2-581a-40eb-ad98-bdd1a878b0ca" providerId="AD" clId="Web-{1C5B819B-81B3-46FE-83F1-ABFAC834344D}" dt="2024-05-15T09:23:43.174" v="304"/>
          <ac:grpSpMkLst>
            <pc:docMk/>
            <pc:sldMk cId="3542749495" sldId="431"/>
            <ac:grpSpMk id="39" creationId="{631158AE-DD4B-39D6-1A99-164A6E298FC1}"/>
          </ac:grpSpMkLst>
        </pc:grpChg>
        <pc:picChg chg="add mod ord">
          <ac:chgData name="林唐如" userId="S::s1103328@mail.yzu.edu.tw::b258f0a2-581a-40eb-ad98-bdd1a878b0ca" providerId="AD" clId="Web-{1C5B819B-81B3-46FE-83F1-ABFAC834344D}" dt="2024-05-15T09:17:05.162" v="249" actId="1076"/>
          <ac:picMkLst>
            <pc:docMk/>
            <pc:sldMk cId="3542749495" sldId="431"/>
            <ac:picMk id="4" creationId="{500F01DF-F19E-7E95-53BD-D271894332E8}"/>
          </ac:picMkLst>
        </pc:picChg>
        <pc:picChg chg="add del mod">
          <ac:chgData name="林唐如" userId="S::s1103328@mail.yzu.edu.tw::b258f0a2-581a-40eb-ad98-bdd1a878b0ca" providerId="AD" clId="Web-{1C5B819B-81B3-46FE-83F1-ABFAC834344D}" dt="2024-05-15T09:04:24.655" v="101"/>
          <ac:picMkLst>
            <pc:docMk/>
            <pc:sldMk cId="3542749495" sldId="431"/>
            <ac:picMk id="5" creationId="{17F13DFA-874D-9754-572C-7FB9FB912FDE}"/>
          </ac:picMkLst>
        </pc:picChg>
        <pc:picChg chg="add mod ord modCrop">
          <ac:chgData name="林唐如" userId="S::s1103328@mail.yzu.edu.tw::b258f0a2-581a-40eb-ad98-bdd1a878b0ca" providerId="AD" clId="Web-{1C5B819B-81B3-46FE-83F1-ABFAC834344D}" dt="2024-05-15T09:15:40.394" v="233"/>
          <ac:picMkLst>
            <pc:docMk/>
            <pc:sldMk cId="3542749495" sldId="431"/>
            <ac:picMk id="6" creationId="{73EEDB75-ACDE-1474-21EA-550C5D5862B7}"/>
          </ac:picMkLst>
        </pc:picChg>
        <pc:picChg chg="add del ord">
          <ac:chgData name="林唐如" userId="S::s1103328@mail.yzu.edu.tw::b258f0a2-581a-40eb-ad98-bdd1a878b0ca" providerId="AD" clId="Web-{1C5B819B-81B3-46FE-83F1-ABFAC834344D}" dt="2024-05-15T09:06:34.831" v="130"/>
          <ac:picMkLst>
            <pc:docMk/>
            <pc:sldMk cId="3542749495" sldId="431"/>
            <ac:picMk id="8" creationId="{754F47F2-F6FD-1E47-B438-86586D2969CA}"/>
          </ac:picMkLst>
        </pc:picChg>
        <pc:picChg chg="add del mod">
          <ac:chgData name="林唐如" userId="S::s1103328@mail.yzu.edu.tw::b258f0a2-581a-40eb-ad98-bdd1a878b0ca" providerId="AD" clId="Web-{1C5B819B-81B3-46FE-83F1-ABFAC834344D}" dt="2024-05-15T09:15:11.424" v="221"/>
          <ac:picMkLst>
            <pc:docMk/>
            <pc:sldMk cId="3542749495" sldId="431"/>
            <ac:picMk id="11" creationId="{AC9CEF57-E5F5-46E9-CBE7-29920B484EA6}"/>
          </ac:picMkLst>
        </pc:picChg>
        <pc:picChg chg="add del">
          <ac:chgData name="林唐如" userId="S::s1103328@mail.yzu.edu.tw::b258f0a2-581a-40eb-ad98-bdd1a878b0ca" providerId="AD" clId="Web-{1C5B819B-81B3-46FE-83F1-ABFAC834344D}" dt="2024-05-15T09:15:25.175" v="227"/>
          <ac:picMkLst>
            <pc:docMk/>
            <pc:sldMk cId="3542749495" sldId="431"/>
            <ac:picMk id="12" creationId="{FAC58D7C-727D-23E3-2A34-1D239AA3E69E}"/>
          </ac:picMkLst>
        </pc:picChg>
        <pc:picChg chg="add mod modCrop">
          <ac:chgData name="林唐如" userId="S::s1103328@mail.yzu.edu.tw::b258f0a2-581a-40eb-ad98-bdd1a878b0ca" providerId="AD" clId="Web-{1C5B819B-81B3-46FE-83F1-ABFAC834344D}" dt="2024-05-15T09:16:02.019" v="237" actId="1076"/>
          <ac:picMkLst>
            <pc:docMk/>
            <pc:sldMk cId="3542749495" sldId="431"/>
            <ac:picMk id="13" creationId="{3AA309FE-AD2C-E055-9DCA-3BD403309E0E}"/>
          </ac:picMkLst>
        </pc:picChg>
        <pc:picChg chg="del mod ord">
          <ac:chgData name="林唐如" userId="S::s1103328@mail.yzu.edu.tw::b258f0a2-581a-40eb-ad98-bdd1a878b0ca" providerId="AD" clId="Web-{1C5B819B-81B3-46FE-83F1-ABFAC834344D}" dt="2024-05-15T09:22:14.140" v="287"/>
          <ac:picMkLst>
            <pc:docMk/>
            <pc:sldMk cId="3542749495" sldId="431"/>
            <ac:picMk id="22" creationId="{00630ACA-2B03-7CFF-E3D9-85B3CE1C968F}"/>
          </ac:picMkLst>
        </pc:picChg>
        <pc:picChg chg="add del">
          <ac:chgData name="林唐如" userId="S::s1103328@mail.yzu.edu.tw::b258f0a2-581a-40eb-ad98-bdd1a878b0ca" providerId="AD" clId="Web-{1C5B819B-81B3-46FE-83F1-ABFAC834344D}" dt="2024-05-15T09:22:42.156" v="292"/>
          <ac:picMkLst>
            <pc:docMk/>
            <pc:sldMk cId="3542749495" sldId="431"/>
            <ac:picMk id="27" creationId="{1EE3303E-9B1B-375C-9882-802288E2EB11}"/>
          </ac:picMkLst>
        </pc:picChg>
        <pc:picChg chg="add del">
          <ac:chgData name="林唐如" userId="S::s1103328@mail.yzu.edu.tw::b258f0a2-581a-40eb-ad98-bdd1a878b0ca" providerId="AD" clId="Web-{1C5B819B-81B3-46FE-83F1-ABFAC834344D}" dt="2024-05-15T09:23:03.329" v="294"/>
          <ac:picMkLst>
            <pc:docMk/>
            <pc:sldMk cId="3542749495" sldId="431"/>
            <ac:picMk id="29" creationId="{8A65B3A0-B52B-994D-433E-E7741862848A}"/>
          </ac:picMkLst>
        </pc:picChg>
        <pc:cxnChg chg="add mod">
          <ac:chgData name="林唐如" userId="S::s1103328@mail.yzu.edu.tw::b258f0a2-581a-40eb-ad98-bdd1a878b0ca" providerId="AD" clId="Web-{1C5B819B-81B3-46FE-83F1-ABFAC834344D}" dt="2024-05-15T09:16:11.098" v="238" actId="1076"/>
          <ac:cxnSpMkLst>
            <pc:docMk/>
            <pc:sldMk cId="3542749495" sldId="431"/>
            <ac:cxnSpMk id="10" creationId="{DEAB23FD-663C-F0C8-07CA-DB29457CEBD3}"/>
          </ac:cxnSpMkLst>
        </pc:cxnChg>
        <pc:cxnChg chg="add mod">
          <ac:chgData name="林唐如" userId="S::s1103328@mail.yzu.edu.tw::b258f0a2-581a-40eb-ad98-bdd1a878b0ca" providerId="AD" clId="Web-{1C5B819B-81B3-46FE-83F1-ABFAC834344D}" dt="2024-05-15T09:16:37.349" v="242" actId="1076"/>
          <ac:cxnSpMkLst>
            <pc:docMk/>
            <pc:sldMk cId="3542749495" sldId="431"/>
            <ac:cxnSpMk id="14" creationId="{2D38A42B-F909-EC15-6453-0160DD103982}"/>
          </ac:cxnSpMkLst>
        </pc:cxnChg>
      </pc:sldChg>
      <pc:sldChg chg="addSp delSp modSp add replId">
        <pc:chgData name="林唐如" userId="S::s1103328@mail.yzu.edu.tw::b258f0a2-581a-40eb-ad98-bdd1a878b0ca" providerId="AD" clId="Web-{1C5B819B-81B3-46FE-83F1-ABFAC834344D}" dt="2024-05-15T10:22:58.485" v="338" actId="1076"/>
        <pc:sldMkLst>
          <pc:docMk/>
          <pc:sldMk cId="917450583" sldId="432"/>
        </pc:sldMkLst>
        <pc:spChg chg="mod">
          <ac:chgData name="林唐如" userId="S::s1103328@mail.yzu.edu.tw::b258f0a2-581a-40eb-ad98-bdd1a878b0ca" providerId="AD" clId="Web-{1C5B819B-81B3-46FE-83F1-ABFAC834344D}" dt="2024-05-15T10:21:00.465" v="328" actId="20577"/>
          <ac:spMkLst>
            <pc:docMk/>
            <pc:sldMk cId="917450583" sldId="432"/>
            <ac:spMk id="2" creationId="{D24CE250-24FC-B19E-3F31-23E6C44640F4}"/>
          </ac:spMkLst>
        </pc:spChg>
        <pc:spChg chg="add del mod">
          <ac:chgData name="林唐如" userId="S::s1103328@mail.yzu.edu.tw::b258f0a2-581a-40eb-ad98-bdd1a878b0ca" providerId="AD" clId="Web-{1C5B819B-81B3-46FE-83F1-ABFAC834344D}" dt="2024-05-15T10:22:36.421" v="333"/>
          <ac:spMkLst>
            <pc:docMk/>
            <pc:sldMk cId="917450583" sldId="432"/>
            <ac:spMk id="7" creationId="{B434C2AA-00FB-3F6B-F147-F2EA74C6075E}"/>
          </ac:spMkLst>
        </pc:spChg>
        <pc:grpChg chg="del">
          <ac:chgData name="林唐如" userId="S::s1103328@mail.yzu.edu.tw::b258f0a2-581a-40eb-ad98-bdd1a878b0ca" providerId="AD" clId="Web-{1C5B819B-81B3-46FE-83F1-ABFAC834344D}" dt="2024-05-15T10:22:00.717" v="331"/>
          <ac:grpSpMkLst>
            <pc:docMk/>
            <pc:sldMk cId="917450583" sldId="432"/>
            <ac:grpSpMk id="15" creationId="{8A90755F-0FA6-00C6-7EFE-F4DD65869480}"/>
          </ac:grpSpMkLst>
        </pc:grpChg>
        <pc:picChg chg="add mod">
          <ac:chgData name="林唐如" userId="S::s1103328@mail.yzu.edu.tw::b258f0a2-581a-40eb-ad98-bdd1a878b0ca" providerId="AD" clId="Web-{1C5B819B-81B3-46FE-83F1-ABFAC834344D}" dt="2024-05-15T10:22:58.485" v="338" actId="1076"/>
          <ac:picMkLst>
            <pc:docMk/>
            <pc:sldMk cId="917450583" sldId="432"/>
            <ac:picMk id="3" creationId="{8EB571E1-0ADC-B4D4-2BA0-1BE56E14804E}"/>
          </ac:picMkLst>
        </pc:picChg>
        <pc:picChg chg="del">
          <ac:chgData name="林唐如" userId="S::s1103328@mail.yzu.edu.tw::b258f0a2-581a-40eb-ad98-bdd1a878b0ca" providerId="AD" clId="Web-{1C5B819B-81B3-46FE-83F1-ABFAC834344D}" dt="2024-05-15T10:22:02.326" v="332"/>
          <ac:picMkLst>
            <pc:docMk/>
            <pc:sldMk cId="917450583" sldId="432"/>
            <ac:picMk id="4" creationId="{500F01DF-F19E-7E95-53BD-D271894332E8}"/>
          </ac:picMkLst>
        </pc:picChg>
        <pc:picChg chg="add mod ord">
          <ac:chgData name="林唐如" userId="S::s1103328@mail.yzu.edu.tw::b258f0a2-581a-40eb-ad98-bdd1a878b0ca" providerId="AD" clId="Web-{1C5B819B-81B3-46FE-83F1-ABFAC834344D}" dt="2024-05-15T10:22:43.062" v="336" actId="14100"/>
          <ac:picMkLst>
            <pc:docMk/>
            <pc:sldMk cId="917450583" sldId="432"/>
            <ac:picMk id="8" creationId="{FD56AB2E-2328-9A7C-06AE-119A6E894A4A}"/>
          </ac:picMkLst>
        </pc:picChg>
      </pc:sldChg>
    </pc:docChg>
  </pc:docChgLst>
  <pc:docChgLst>
    <pc:chgData name="周育薇" userId="S::s1103802@mail.yzu.edu.tw::40a98e5c-e67d-4e5d-8feb-a6c7cb8e9947" providerId="AD" clId="Web-{56AE390E-F766-00D9-867C-EF71345FD2D7}"/>
    <pc:docChg chg="modSld">
      <pc:chgData name="周育薇" userId="S::s1103802@mail.yzu.edu.tw::40a98e5c-e67d-4e5d-8feb-a6c7cb8e9947" providerId="AD" clId="Web-{56AE390E-F766-00D9-867C-EF71345FD2D7}" dt="2024-05-16T09:28:50.581" v="5" actId="1076"/>
      <pc:docMkLst>
        <pc:docMk/>
      </pc:docMkLst>
      <pc:sldChg chg="modSp">
        <pc:chgData name="周育薇" userId="S::s1103802@mail.yzu.edu.tw::40a98e5c-e67d-4e5d-8feb-a6c7cb8e9947" providerId="AD" clId="Web-{56AE390E-F766-00D9-867C-EF71345FD2D7}" dt="2024-05-16T09:28:22.955" v="3" actId="20577"/>
        <pc:sldMkLst>
          <pc:docMk/>
          <pc:sldMk cId="1993617427" sldId="430"/>
        </pc:sldMkLst>
        <pc:spChg chg="mod">
          <ac:chgData name="周育薇" userId="S::s1103802@mail.yzu.edu.tw::40a98e5c-e67d-4e5d-8feb-a6c7cb8e9947" providerId="AD" clId="Web-{56AE390E-F766-00D9-867C-EF71345FD2D7}" dt="2024-05-16T09:28:22.955" v="3" actId="20577"/>
          <ac:spMkLst>
            <pc:docMk/>
            <pc:sldMk cId="1993617427" sldId="430"/>
            <ac:spMk id="3" creationId="{00000000-0000-0000-0000-000000000000}"/>
          </ac:spMkLst>
        </pc:spChg>
      </pc:sldChg>
      <pc:sldChg chg="modSp">
        <pc:chgData name="周育薇" userId="S::s1103802@mail.yzu.edu.tw::40a98e5c-e67d-4e5d-8feb-a6c7cb8e9947" providerId="AD" clId="Web-{56AE390E-F766-00D9-867C-EF71345FD2D7}" dt="2024-05-16T09:28:50.581" v="5" actId="1076"/>
        <pc:sldMkLst>
          <pc:docMk/>
          <pc:sldMk cId="3542749495" sldId="431"/>
        </pc:sldMkLst>
        <pc:picChg chg="mod">
          <ac:chgData name="周育薇" userId="S::s1103802@mail.yzu.edu.tw::40a98e5c-e67d-4e5d-8feb-a6c7cb8e9947" providerId="AD" clId="Web-{56AE390E-F766-00D9-867C-EF71345FD2D7}" dt="2024-05-16T09:28:50.581" v="5" actId="1076"/>
          <ac:picMkLst>
            <pc:docMk/>
            <pc:sldMk cId="3542749495" sldId="431"/>
            <ac:picMk id="4" creationId="{500F01DF-F19E-7E95-53BD-D271894332E8}"/>
          </ac:picMkLst>
        </pc:picChg>
      </pc:sldChg>
    </pc:docChg>
  </pc:docChgLst>
  <pc:docChgLst>
    <pc:chgData name="林唐如" userId="S::s1103328@mail.yzu.edu.tw::b258f0a2-581a-40eb-ad98-bdd1a878b0ca" providerId="AD" clId="Web-{E374ED1C-E81D-4BCA-8D9F-E582421CBDAE}"/>
    <pc:docChg chg="modSld">
      <pc:chgData name="林唐如" userId="S::s1103328@mail.yzu.edu.tw::b258f0a2-581a-40eb-ad98-bdd1a878b0ca" providerId="AD" clId="Web-{E374ED1C-E81D-4BCA-8D9F-E582421CBDAE}" dt="2024-05-16T12:10:18.497" v="0" actId="1076"/>
      <pc:docMkLst>
        <pc:docMk/>
      </pc:docMkLst>
      <pc:sldChg chg="modSp">
        <pc:chgData name="林唐如" userId="S::s1103328@mail.yzu.edu.tw::b258f0a2-581a-40eb-ad98-bdd1a878b0ca" providerId="AD" clId="Web-{E374ED1C-E81D-4BCA-8D9F-E582421CBDAE}" dt="2024-05-16T12:10:18.497" v="0" actId="1076"/>
        <pc:sldMkLst>
          <pc:docMk/>
          <pc:sldMk cId="3455179413" sldId="427"/>
        </pc:sldMkLst>
        <pc:picChg chg="mod">
          <ac:chgData name="林唐如" userId="S::s1103328@mail.yzu.edu.tw::b258f0a2-581a-40eb-ad98-bdd1a878b0ca" providerId="AD" clId="Web-{E374ED1C-E81D-4BCA-8D9F-E582421CBDAE}" dt="2024-05-16T12:10:18.497" v="0" actId="1076"/>
          <ac:picMkLst>
            <pc:docMk/>
            <pc:sldMk cId="3455179413" sldId="427"/>
            <ac:picMk id="5" creationId="{DE129767-3337-94DA-2749-A978AC98E096}"/>
          </ac:picMkLst>
        </pc:picChg>
      </pc:sldChg>
    </pc:docChg>
  </pc:docChgLst>
  <pc:docChgLst>
    <pc:chgData name="李歐文" userId="S::s1093705@mail.yzu.edu.tw::ac4eb9f9-f1dc-483d-8fd3-1c3931a8f813" providerId="AD" clId="Web-{90F12E6D-5719-F699-D899-3F38BEEE09D7}"/>
    <pc:docChg chg="addSld delSld modSld sldOrd">
      <pc:chgData name="李歐文" userId="S::s1093705@mail.yzu.edu.tw::ac4eb9f9-f1dc-483d-8fd3-1c3931a8f813" providerId="AD" clId="Web-{90F12E6D-5719-F699-D899-3F38BEEE09D7}" dt="2024-05-17T00:58:41.679" v="279" actId="1076"/>
      <pc:docMkLst>
        <pc:docMk/>
      </pc:docMkLst>
      <pc:sldChg chg="modSp">
        <pc:chgData name="李歐文" userId="S::s1093705@mail.yzu.edu.tw::ac4eb9f9-f1dc-483d-8fd3-1c3931a8f813" providerId="AD" clId="Web-{90F12E6D-5719-F699-D899-3F38BEEE09D7}" dt="2024-05-17T00:57:11.771" v="249" actId="20577"/>
        <pc:sldMkLst>
          <pc:docMk/>
          <pc:sldMk cId="462814135" sldId="408"/>
        </pc:sldMkLst>
        <pc:spChg chg="mod">
          <ac:chgData name="李歐文" userId="S::s1093705@mail.yzu.edu.tw::ac4eb9f9-f1dc-483d-8fd3-1c3931a8f813" providerId="AD" clId="Web-{90F12E6D-5719-F699-D899-3F38BEEE09D7}" dt="2024-05-17T00:57:11.771" v="249" actId="20577"/>
          <ac:spMkLst>
            <pc:docMk/>
            <pc:sldMk cId="462814135" sldId="408"/>
            <ac:spMk id="5" creationId="{80F936C9-CD10-E6FD-2C14-21D42AA87B60}"/>
          </ac:spMkLst>
        </pc:spChg>
      </pc:sldChg>
      <pc:sldChg chg="delSp modSp ord">
        <pc:chgData name="李歐文" userId="S::s1093705@mail.yzu.edu.tw::ac4eb9f9-f1dc-483d-8fd3-1c3931a8f813" providerId="AD" clId="Web-{90F12E6D-5719-F699-D899-3F38BEEE09D7}" dt="2024-05-16T15:47:39.186" v="48" actId="20577"/>
        <pc:sldMkLst>
          <pc:docMk/>
          <pc:sldMk cId="1637267322" sldId="433"/>
        </pc:sldMkLst>
        <pc:spChg chg="mod">
          <ac:chgData name="李歐文" userId="S::s1093705@mail.yzu.edu.tw::ac4eb9f9-f1dc-483d-8fd3-1c3931a8f813" providerId="AD" clId="Web-{90F12E6D-5719-F699-D899-3F38BEEE09D7}" dt="2024-05-16T15:47:39.186" v="48" actId="20577"/>
          <ac:spMkLst>
            <pc:docMk/>
            <pc:sldMk cId="1637267322" sldId="433"/>
            <ac:spMk id="3" creationId="{00000000-0000-0000-0000-000000000000}"/>
          </ac:spMkLst>
        </pc:spChg>
        <pc:spChg chg="del">
          <ac:chgData name="李歐文" userId="S::s1093705@mail.yzu.edu.tw::ac4eb9f9-f1dc-483d-8fd3-1c3931a8f813" providerId="AD" clId="Web-{90F12E6D-5719-F699-D899-3F38BEEE09D7}" dt="2024-05-16T15:38:13.098" v="0"/>
          <ac:spMkLst>
            <pc:docMk/>
            <pc:sldMk cId="1637267322" sldId="433"/>
            <ac:spMk id="8" creationId="{F82C6DFE-CA4C-273A-2D9B-76D74D687028}"/>
          </ac:spMkLst>
        </pc:spChg>
      </pc:sldChg>
      <pc:sldChg chg="addSp modSp">
        <pc:chgData name="李歐文" userId="S::s1093705@mail.yzu.edu.tw::ac4eb9f9-f1dc-483d-8fd3-1c3931a8f813" providerId="AD" clId="Web-{90F12E6D-5719-F699-D899-3F38BEEE09D7}" dt="2024-05-17T00:57:50.897" v="257" actId="14100"/>
        <pc:sldMkLst>
          <pc:docMk/>
          <pc:sldMk cId="2549723307" sldId="434"/>
        </pc:sldMkLst>
        <pc:spChg chg="add mod">
          <ac:chgData name="李歐文" userId="S::s1093705@mail.yzu.edu.tw::ac4eb9f9-f1dc-483d-8fd3-1c3931a8f813" providerId="AD" clId="Web-{90F12E6D-5719-F699-D899-3F38BEEE09D7}" dt="2024-05-17T00:57:50.897" v="257" actId="14100"/>
          <ac:spMkLst>
            <pc:docMk/>
            <pc:sldMk cId="2549723307" sldId="434"/>
            <ac:spMk id="4" creationId="{6D55216C-55C5-A6BC-9B6D-531D1FF31F40}"/>
          </ac:spMkLst>
        </pc:spChg>
        <pc:spChg chg="mod">
          <ac:chgData name="李歐文" userId="S::s1093705@mail.yzu.edu.tw::ac4eb9f9-f1dc-483d-8fd3-1c3931a8f813" providerId="AD" clId="Web-{90F12E6D-5719-F699-D899-3F38BEEE09D7}" dt="2024-05-17T00:41:07.564" v="57" actId="1076"/>
          <ac:spMkLst>
            <pc:docMk/>
            <pc:sldMk cId="2549723307" sldId="434"/>
            <ac:spMk id="10" creationId="{00000000-0000-0000-0000-000000000000}"/>
          </ac:spMkLst>
        </pc:spChg>
      </pc:sldChg>
      <pc:sldChg chg="modSp">
        <pc:chgData name="李歐文" userId="S::s1093705@mail.yzu.edu.tw::ac4eb9f9-f1dc-483d-8fd3-1c3931a8f813" providerId="AD" clId="Web-{90F12E6D-5719-F699-D899-3F38BEEE09D7}" dt="2024-05-17T00:45:54.633" v="143" actId="20577"/>
        <pc:sldMkLst>
          <pc:docMk/>
          <pc:sldMk cId="202275728" sldId="435"/>
        </pc:sldMkLst>
        <pc:spChg chg="mod">
          <ac:chgData name="李歐文" userId="S::s1093705@mail.yzu.edu.tw::ac4eb9f9-f1dc-483d-8fd3-1c3931a8f813" providerId="AD" clId="Web-{90F12E6D-5719-F699-D899-3F38BEEE09D7}" dt="2024-05-17T00:45:54.633" v="143" actId="20577"/>
          <ac:spMkLst>
            <pc:docMk/>
            <pc:sldMk cId="202275728" sldId="435"/>
            <ac:spMk id="9" creationId="{FA73EA3E-9A9D-A551-398C-C9DBAF8AF9DB}"/>
          </ac:spMkLst>
        </pc:spChg>
      </pc:sldChg>
      <pc:sldChg chg="addSp delSp modSp add del replId">
        <pc:chgData name="李歐文" userId="S::s1093705@mail.yzu.edu.tw::ac4eb9f9-f1dc-483d-8fd3-1c3931a8f813" providerId="AD" clId="Web-{90F12E6D-5719-F699-D899-3F38BEEE09D7}" dt="2024-05-17T00:58:41.679" v="279" actId="1076"/>
        <pc:sldMkLst>
          <pc:docMk/>
          <pc:sldMk cId="2245598488" sldId="436"/>
        </pc:sldMkLst>
        <pc:spChg chg="del">
          <ac:chgData name="李歐文" userId="S::s1093705@mail.yzu.edu.tw::ac4eb9f9-f1dc-483d-8fd3-1c3931a8f813" providerId="AD" clId="Web-{90F12E6D-5719-F699-D899-3F38BEEE09D7}" dt="2024-05-17T00:48:13.948" v="147"/>
          <ac:spMkLst>
            <pc:docMk/>
            <pc:sldMk cId="2245598488" sldId="436"/>
            <ac:spMk id="5" creationId="{80F936C9-CD10-E6FD-2C14-21D42AA87B60}"/>
          </ac:spMkLst>
        </pc:spChg>
        <pc:spChg chg="del mod topLvl">
          <ac:chgData name="李歐文" userId="S::s1093705@mail.yzu.edu.tw::ac4eb9f9-f1dc-483d-8fd3-1c3931a8f813" providerId="AD" clId="Web-{90F12E6D-5719-F699-D899-3F38BEEE09D7}" dt="2024-05-17T00:55:33.082" v="235"/>
          <ac:spMkLst>
            <pc:docMk/>
            <pc:sldMk cId="2245598488" sldId="436"/>
            <ac:spMk id="6" creationId="{3941AB3D-4802-4E6B-699D-4C74B237803A}"/>
          </ac:spMkLst>
        </pc:spChg>
        <pc:spChg chg="add del mod">
          <ac:chgData name="李歐文" userId="S::s1093705@mail.yzu.edu.tw::ac4eb9f9-f1dc-483d-8fd3-1c3931a8f813" providerId="AD" clId="Web-{90F12E6D-5719-F699-D899-3F38BEEE09D7}" dt="2024-05-17T00:49:00.371" v="153"/>
          <ac:spMkLst>
            <pc:docMk/>
            <pc:sldMk cId="2245598488" sldId="436"/>
            <ac:spMk id="9" creationId="{19DA073F-33F8-E530-7E0B-4BFDB231BC09}"/>
          </ac:spMkLst>
        </pc:spChg>
        <pc:spChg chg="del mod">
          <ac:chgData name="李歐文" userId="S::s1093705@mail.yzu.edu.tw::ac4eb9f9-f1dc-483d-8fd3-1c3931a8f813" providerId="AD" clId="Web-{90F12E6D-5719-F699-D899-3F38BEEE09D7}" dt="2024-05-17T00:48:55.277" v="152"/>
          <ac:spMkLst>
            <pc:docMk/>
            <pc:sldMk cId="2245598488" sldId="436"/>
            <ac:spMk id="10" creationId="{00000000-0000-0000-0000-000000000000}"/>
          </ac:spMkLst>
        </pc:spChg>
        <pc:spChg chg="add mod">
          <ac:chgData name="李歐文" userId="S::s1093705@mail.yzu.edu.tw::ac4eb9f9-f1dc-483d-8fd3-1c3931a8f813" providerId="AD" clId="Web-{90F12E6D-5719-F699-D899-3F38BEEE09D7}" dt="2024-05-17T00:58:41.679" v="277" actId="1076"/>
          <ac:spMkLst>
            <pc:docMk/>
            <pc:sldMk cId="2245598488" sldId="436"/>
            <ac:spMk id="13" creationId="{D7DB6684-2F67-BBAD-C73A-6F8E1FD4BEB3}"/>
          </ac:spMkLst>
        </pc:spChg>
        <pc:grpChg chg="add del mod">
          <ac:chgData name="李歐文" userId="S::s1093705@mail.yzu.edu.tw::ac4eb9f9-f1dc-483d-8fd3-1c3931a8f813" providerId="AD" clId="Web-{90F12E6D-5719-F699-D899-3F38BEEE09D7}" dt="2024-05-17T00:55:33.082" v="235"/>
          <ac:grpSpMkLst>
            <pc:docMk/>
            <pc:sldMk cId="2245598488" sldId="436"/>
            <ac:grpSpMk id="7" creationId="{AFFB0201-31CF-1F28-52E0-7B4B37E5168F}"/>
          </ac:grpSpMkLst>
        </pc:grpChg>
        <pc:picChg chg="mod topLvl">
          <ac:chgData name="李歐文" userId="S::s1093705@mail.yzu.edu.tw::ac4eb9f9-f1dc-483d-8fd3-1c3931a8f813" providerId="AD" clId="Web-{90F12E6D-5719-F699-D899-3F38BEEE09D7}" dt="2024-05-17T00:58:41.679" v="279" actId="1076"/>
          <ac:picMkLst>
            <pc:docMk/>
            <pc:sldMk cId="2245598488" sldId="436"/>
            <ac:picMk id="4" creationId="{3917F040-4FB6-D1E1-552B-50BE0937FF76}"/>
          </ac:picMkLst>
        </pc:picChg>
        <pc:cxnChg chg="add del">
          <ac:chgData name="李歐文" userId="S::s1093705@mail.yzu.edu.tw::ac4eb9f9-f1dc-483d-8fd3-1c3931a8f813" providerId="AD" clId="Web-{90F12E6D-5719-F699-D899-3F38BEEE09D7}" dt="2024-05-17T00:49:48.731" v="156"/>
          <ac:cxnSpMkLst>
            <pc:docMk/>
            <pc:sldMk cId="2245598488" sldId="436"/>
            <ac:cxnSpMk id="11" creationId="{5EB2D8D2-FC3C-F9BE-F964-5C0F47463134}"/>
          </ac:cxnSpMkLst>
        </pc:cxnChg>
        <pc:cxnChg chg="add mod">
          <ac:chgData name="李歐文" userId="S::s1093705@mail.yzu.edu.tw::ac4eb9f9-f1dc-483d-8fd3-1c3931a8f813" providerId="AD" clId="Web-{90F12E6D-5719-F699-D899-3F38BEEE09D7}" dt="2024-05-17T00:58:41.679" v="278" actId="1076"/>
          <ac:cxnSpMkLst>
            <pc:docMk/>
            <pc:sldMk cId="2245598488" sldId="436"/>
            <ac:cxnSpMk id="12" creationId="{B6C9E8BD-7FA5-E510-642F-76CC630554CE}"/>
          </ac:cxnSpMkLst>
        </pc:cxnChg>
        <pc:cxnChg chg="add mod">
          <ac:chgData name="李歐文" userId="S::s1093705@mail.yzu.edu.tw::ac4eb9f9-f1dc-483d-8fd3-1c3931a8f813" providerId="AD" clId="Web-{90F12E6D-5719-F699-D899-3F38BEEE09D7}" dt="2024-05-17T00:58:41.679" v="276" actId="1076"/>
          <ac:cxnSpMkLst>
            <pc:docMk/>
            <pc:sldMk cId="2245598488" sldId="436"/>
            <ac:cxnSpMk id="14" creationId="{457042FA-8DCE-0DF5-85B2-43F2FE51E7E6}"/>
          </ac:cxnSpMkLst>
        </pc:cxnChg>
        <pc:cxnChg chg="add mod">
          <ac:chgData name="李歐文" userId="S::s1093705@mail.yzu.edu.tw::ac4eb9f9-f1dc-483d-8fd3-1c3931a8f813" providerId="AD" clId="Web-{90F12E6D-5719-F699-D899-3F38BEEE09D7}" dt="2024-05-17T00:58:41.679" v="275" actId="1076"/>
          <ac:cxnSpMkLst>
            <pc:docMk/>
            <pc:sldMk cId="2245598488" sldId="436"/>
            <ac:cxnSpMk id="15" creationId="{7C364D65-82F9-3D5F-64C6-85020C63D18B}"/>
          </ac:cxnSpMkLst>
        </pc:cxnChg>
        <pc:cxnChg chg="add mod">
          <ac:chgData name="李歐文" userId="S::s1093705@mail.yzu.edu.tw::ac4eb9f9-f1dc-483d-8fd3-1c3931a8f813" providerId="AD" clId="Web-{90F12E6D-5719-F699-D899-3F38BEEE09D7}" dt="2024-05-17T00:58:41.679" v="274" actId="1076"/>
          <ac:cxnSpMkLst>
            <pc:docMk/>
            <pc:sldMk cId="2245598488" sldId="436"/>
            <ac:cxnSpMk id="16" creationId="{50E75682-D3B7-A23C-5737-2AD0D06ADBC8}"/>
          </ac:cxnSpMkLst>
        </pc:cxnChg>
        <pc:cxnChg chg="add mod">
          <ac:chgData name="李歐文" userId="S::s1093705@mail.yzu.edu.tw::ac4eb9f9-f1dc-483d-8fd3-1c3931a8f813" providerId="AD" clId="Web-{90F12E6D-5719-F699-D899-3F38BEEE09D7}" dt="2024-05-17T00:58:41.679" v="273" actId="1076"/>
          <ac:cxnSpMkLst>
            <pc:docMk/>
            <pc:sldMk cId="2245598488" sldId="436"/>
            <ac:cxnSpMk id="17" creationId="{A27A315A-1EA8-803E-9CE5-CDA676AB30F9}"/>
          </ac:cxnSpMkLst>
        </pc:cxnChg>
      </pc:sldChg>
    </pc:docChg>
  </pc:docChgLst>
  <pc:docChgLst>
    <pc:chgData name="林唐如" userId="S::s1103328@mail.yzu.edu.tw::b258f0a2-581a-40eb-ad98-bdd1a878b0ca" providerId="AD" clId="Web-{CB068551-D5B3-469E-8A47-3C903F6611F8}"/>
    <pc:docChg chg="modSld">
      <pc:chgData name="林唐如" userId="S::s1103328@mail.yzu.edu.tw::b258f0a2-581a-40eb-ad98-bdd1a878b0ca" providerId="AD" clId="Web-{CB068551-D5B3-469E-8A47-3C903F6611F8}" dt="2024-05-16T08:38:37.860" v="176" actId="1076"/>
      <pc:docMkLst>
        <pc:docMk/>
      </pc:docMkLst>
      <pc:sldChg chg="modSp">
        <pc:chgData name="林唐如" userId="S::s1103328@mail.yzu.edu.tw::b258f0a2-581a-40eb-ad98-bdd1a878b0ca" providerId="AD" clId="Web-{CB068551-D5B3-469E-8A47-3C903F6611F8}" dt="2024-05-16T08:34:33.167" v="168" actId="14100"/>
        <pc:sldMkLst>
          <pc:docMk/>
          <pc:sldMk cId="2094404187" sldId="304"/>
        </pc:sldMkLst>
        <pc:spChg chg="mod">
          <ac:chgData name="林唐如" userId="S::s1103328@mail.yzu.edu.tw::b258f0a2-581a-40eb-ad98-bdd1a878b0ca" providerId="AD" clId="Web-{CB068551-D5B3-469E-8A47-3C903F6611F8}" dt="2024-05-16T08:34:33.167" v="168" actId="14100"/>
          <ac:spMkLst>
            <pc:docMk/>
            <pc:sldMk cId="2094404187" sldId="304"/>
            <ac:spMk id="3" creationId="{00000000-0000-0000-0000-000000000000}"/>
          </ac:spMkLst>
        </pc:spChg>
      </pc:sldChg>
      <pc:sldChg chg="delSp modSp">
        <pc:chgData name="林唐如" userId="S::s1103328@mail.yzu.edu.tw::b258f0a2-581a-40eb-ad98-bdd1a878b0ca" providerId="AD" clId="Web-{CB068551-D5B3-469E-8A47-3C903F6611F8}" dt="2024-05-16T08:29:47.802" v="142" actId="20577"/>
        <pc:sldMkLst>
          <pc:docMk/>
          <pc:sldMk cId="462814135" sldId="408"/>
        </pc:sldMkLst>
        <pc:spChg chg="mod">
          <ac:chgData name="林唐如" userId="S::s1103328@mail.yzu.edu.tw::b258f0a2-581a-40eb-ad98-bdd1a878b0ca" providerId="AD" clId="Web-{CB068551-D5B3-469E-8A47-3C903F6611F8}" dt="2024-05-16T08:29:47.802" v="142" actId="20577"/>
          <ac:spMkLst>
            <pc:docMk/>
            <pc:sldMk cId="462814135" sldId="408"/>
            <ac:spMk id="10" creationId="{00000000-0000-0000-0000-000000000000}"/>
          </ac:spMkLst>
        </pc:spChg>
        <pc:spChg chg="del">
          <ac:chgData name="林唐如" userId="S::s1103328@mail.yzu.edu.tw::b258f0a2-581a-40eb-ad98-bdd1a878b0ca" providerId="AD" clId="Web-{CB068551-D5B3-469E-8A47-3C903F6611F8}" dt="2024-05-16T08:16:41.608" v="33"/>
          <ac:spMkLst>
            <pc:docMk/>
            <pc:sldMk cId="462814135" sldId="408"/>
            <ac:spMk id="11" creationId="{00000000-0000-0000-0000-000000000000}"/>
          </ac:spMkLst>
        </pc:spChg>
      </pc:sldChg>
      <pc:sldChg chg="modSp">
        <pc:chgData name="林唐如" userId="S::s1103328@mail.yzu.edu.tw::b258f0a2-581a-40eb-ad98-bdd1a878b0ca" providerId="AD" clId="Web-{CB068551-D5B3-469E-8A47-3C903F6611F8}" dt="2024-05-16T08:28:37.349" v="133" actId="20577"/>
        <pc:sldMkLst>
          <pc:docMk/>
          <pc:sldMk cId="3854387619" sldId="411"/>
        </pc:sldMkLst>
        <pc:spChg chg="mod">
          <ac:chgData name="林唐如" userId="S::s1103328@mail.yzu.edu.tw::b258f0a2-581a-40eb-ad98-bdd1a878b0ca" providerId="AD" clId="Web-{CB068551-D5B3-469E-8A47-3C903F6611F8}" dt="2024-05-16T08:28:37.349" v="133" actId="20577"/>
          <ac:spMkLst>
            <pc:docMk/>
            <pc:sldMk cId="3854387619" sldId="411"/>
            <ac:spMk id="10" creationId="{00000000-0000-0000-0000-000000000000}"/>
          </ac:spMkLst>
        </pc:spChg>
      </pc:sldChg>
      <pc:sldChg chg="modSp">
        <pc:chgData name="林唐如" userId="S::s1103328@mail.yzu.edu.tw::b258f0a2-581a-40eb-ad98-bdd1a878b0ca" providerId="AD" clId="Web-{CB068551-D5B3-469E-8A47-3C903F6611F8}" dt="2024-05-16T08:31:28.288" v="158" actId="1076"/>
        <pc:sldMkLst>
          <pc:docMk/>
          <pc:sldMk cId="1568152228" sldId="425"/>
        </pc:sldMkLst>
        <pc:spChg chg="mod">
          <ac:chgData name="林唐如" userId="S::s1103328@mail.yzu.edu.tw::b258f0a2-581a-40eb-ad98-bdd1a878b0ca" providerId="AD" clId="Web-{CB068551-D5B3-469E-8A47-3C903F6611F8}" dt="2024-05-16T08:31:28.288" v="158" actId="1076"/>
          <ac:spMkLst>
            <pc:docMk/>
            <pc:sldMk cId="1568152228" sldId="425"/>
            <ac:spMk id="5" creationId="{92C5ED18-3D35-BF11-17C5-9C653F64D590}"/>
          </ac:spMkLst>
        </pc:spChg>
      </pc:sldChg>
      <pc:sldChg chg="modSp">
        <pc:chgData name="林唐如" userId="S::s1103328@mail.yzu.edu.tw::b258f0a2-581a-40eb-ad98-bdd1a878b0ca" providerId="AD" clId="Web-{CB068551-D5B3-469E-8A47-3C903F6611F8}" dt="2024-05-16T08:38:37.860" v="176" actId="1076"/>
        <pc:sldMkLst>
          <pc:docMk/>
          <pc:sldMk cId="1725880263" sldId="426"/>
        </pc:sldMkLst>
        <pc:picChg chg="mod">
          <ac:chgData name="林唐如" userId="S::s1103328@mail.yzu.edu.tw::b258f0a2-581a-40eb-ad98-bdd1a878b0ca" providerId="AD" clId="Web-{CB068551-D5B3-469E-8A47-3C903F6611F8}" dt="2024-05-16T08:38:37.860" v="176" actId="1076"/>
          <ac:picMkLst>
            <pc:docMk/>
            <pc:sldMk cId="1725880263" sldId="426"/>
            <ac:picMk id="8" creationId="{2DD983D6-E121-B83E-69A1-CEB55C1E643C}"/>
          </ac:picMkLst>
        </pc:picChg>
      </pc:sldChg>
      <pc:sldChg chg="modSp">
        <pc:chgData name="林唐如" userId="S::s1103328@mail.yzu.edu.tw::b258f0a2-581a-40eb-ad98-bdd1a878b0ca" providerId="AD" clId="Web-{CB068551-D5B3-469E-8A47-3C903F6611F8}" dt="2024-05-16T08:33:48.963" v="162" actId="20577"/>
        <pc:sldMkLst>
          <pc:docMk/>
          <pc:sldMk cId="3455179413" sldId="427"/>
        </pc:sldMkLst>
        <pc:spChg chg="mod">
          <ac:chgData name="林唐如" userId="S::s1103328@mail.yzu.edu.tw::b258f0a2-581a-40eb-ad98-bdd1a878b0ca" providerId="AD" clId="Web-{CB068551-D5B3-469E-8A47-3C903F6611F8}" dt="2024-05-16T08:33:48.963" v="162" actId="20577"/>
          <ac:spMkLst>
            <pc:docMk/>
            <pc:sldMk cId="3455179413" sldId="427"/>
            <ac:spMk id="3" creationId="{00000000-0000-0000-0000-000000000000}"/>
          </ac:spMkLst>
        </pc:spChg>
        <pc:picChg chg="mod">
          <ac:chgData name="林唐如" userId="S::s1103328@mail.yzu.edu.tw::b258f0a2-581a-40eb-ad98-bdd1a878b0ca" providerId="AD" clId="Web-{CB068551-D5B3-469E-8A47-3C903F6611F8}" dt="2024-05-16T08:31:04.303" v="157" actId="1076"/>
          <ac:picMkLst>
            <pc:docMk/>
            <pc:sldMk cId="3455179413" sldId="427"/>
            <ac:picMk id="5" creationId="{DE129767-3337-94DA-2749-A978AC98E096}"/>
          </ac:picMkLst>
        </pc:picChg>
      </pc:sldChg>
      <pc:sldChg chg="addSp modSp">
        <pc:chgData name="林唐如" userId="S::s1103328@mail.yzu.edu.tw::b258f0a2-581a-40eb-ad98-bdd1a878b0ca" providerId="AD" clId="Web-{CB068551-D5B3-469E-8A47-3C903F6611F8}" dt="2024-05-16T08:30:57.834" v="156" actId="1076"/>
        <pc:sldMkLst>
          <pc:docMk/>
          <pc:sldMk cId="4211497638" sldId="428"/>
        </pc:sldMkLst>
        <pc:spChg chg="mod">
          <ac:chgData name="林唐如" userId="S::s1103328@mail.yzu.edu.tw::b258f0a2-581a-40eb-ad98-bdd1a878b0ca" providerId="AD" clId="Web-{CB068551-D5B3-469E-8A47-3C903F6611F8}" dt="2024-05-16T08:30:00.709" v="143" actId="20577"/>
          <ac:spMkLst>
            <pc:docMk/>
            <pc:sldMk cId="4211497638" sldId="428"/>
            <ac:spMk id="3" creationId="{00000000-0000-0000-0000-000000000000}"/>
          </ac:spMkLst>
        </pc:spChg>
        <pc:spChg chg="mod">
          <ac:chgData name="林唐如" userId="S::s1103328@mail.yzu.edu.tw::b258f0a2-581a-40eb-ad98-bdd1a878b0ca" providerId="AD" clId="Web-{CB068551-D5B3-469E-8A47-3C903F6611F8}" dt="2024-05-16T08:30:49.256" v="154" actId="1076"/>
          <ac:spMkLst>
            <pc:docMk/>
            <pc:sldMk cId="4211497638" sldId="428"/>
            <ac:spMk id="7" creationId="{18CD76C9-0FCA-FB65-322C-D051A3AD0878}"/>
          </ac:spMkLst>
        </pc:spChg>
        <pc:grpChg chg="add mod">
          <ac:chgData name="林唐如" userId="S::s1103328@mail.yzu.edu.tw::b258f0a2-581a-40eb-ad98-bdd1a878b0ca" providerId="AD" clId="Web-{CB068551-D5B3-469E-8A47-3C903F6611F8}" dt="2024-05-16T08:30:57.834" v="156" actId="1076"/>
          <ac:grpSpMkLst>
            <pc:docMk/>
            <pc:sldMk cId="4211497638" sldId="428"/>
            <ac:grpSpMk id="8" creationId="{D9FF2601-C18A-0565-4F8D-B9E7609400CF}"/>
          </ac:grpSpMkLst>
        </pc:grpChg>
        <pc:grpChg chg="add mod">
          <ac:chgData name="林唐如" userId="S::s1103328@mail.yzu.edu.tw::b258f0a2-581a-40eb-ad98-bdd1a878b0ca" providerId="AD" clId="Web-{CB068551-D5B3-469E-8A47-3C903F6611F8}" dt="2024-05-16T08:30:43.084" v="153" actId="1076"/>
          <ac:grpSpMkLst>
            <pc:docMk/>
            <pc:sldMk cId="4211497638" sldId="428"/>
            <ac:grpSpMk id="9" creationId="{AC35C6C6-0D30-5A04-0EF8-3218710D40C4}"/>
          </ac:grpSpMkLst>
        </pc:grpChg>
        <pc:picChg chg="mod">
          <ac:chgData name="林唐如" userId="S::s1103328@mail.yzu.edu.tw::b258f0a2-581a-40eb-ad98-bdd1a878b0ca" providerId="AD" clId="Web-{CB068551-D5B3-469E-8A47-3C903F6611F8}" dt="2024-05-16T08:15:04.513" v="14" actId="1076"/>
          <ac:picMkLst>
            <pc:docMk/>
            <pc:sldMk cId="4211497638" sldId="428"/>
            <ac:picMk id="6" creationId="{FDF22AA4-6B48-5D79-AD57-5FD85FB6234B}"/>
          </ac:picMkLst>
        </pc:picChg>
      </pc:sldChg>
      <pc:sldChg chg="modSp">
        <pc:chgData name="林唐如" userId="S::s1103328@mail.yzu.edu.tw::b258f0a2-581a-40eb-ad98-bdd1a878b0ca" providerId="AD" clId="Web-{CB068551-D5B3-469E-8A47-3C903F6611F8}" dt="2024-05-16T08:35:41.137" v="175" actId="20577"/>
        <pc:sldMkLst>
          <pc:docMk/>
          <pc:sldMk cId="1993617427" sldId="430"/>
        </pc:sldMkLst>
        <pc:spChg chg="mod">
          <ac:chgData name="林唐如" userId="S::s1103328@mail.yzu.edu.tw::b258f0a2-581a-40eb-ad98-bdd1a878b0ca" providerId="AD" clId="Web-{CB068551-D5B3-469E-8A47-3C903F6611F8}" dt="2024-05-16T08:35:41.137" v="175" actId="20577"/>
          <ac:spMkLst>
            <pc:docMk/>
            <pc:sldMk cId="1993617427" sldId="430"/>
            <ac:spMk id="3" creationId="{00000000-0000-0000-0000-000000000000}"/>
          </ac:spMkLst>
        </pc:spChg>
      </pc:sldChg>
      <pc:sldChg chg="addSp modSp">
        <pc:chgData name="林唐如" userId="S::s1103328@mail.yzu.edu.tw::b258f0a2-581a-40eb-ad98-bdd1a878b0ca" providerId="AD" clId="Web-{CB068551-D5B3-469E-8A47-3C903F6611F8}" dt="2024-05-16T08:32:37.633" v="160" actId="1076"/>
        <pc:sldMkLst>
          <pc:docMk/>
          <pc:sldMk cId="1637267322" sldId="433"/>
        </pc:sldMkLst>
        <pc:spChg chg="mod">
          <ac:chgData name="林唐如" userId="S::s1103328@mail.yzu.edu.tw::b258f0a2-581a-40eb-ad98-bdd1a878b0ca" providerId="AD" clId="Web-{CB068551-D5B3-469E-8A47-3C903F6611F8}" dt="2024-05-16T08:28:00.067" v="127" actId="14100"/>
          <ac:spMkLst>
            <pc:docMk/>
            <pc:sldMk cId="1637267322" sldId="433"/>
            <ac:spMk id="3" creationId="{00000000-0000-0000-0000-000000000000}"/>
          </ac:spMkLst>
        </pc:spChg>
        <pc:grpChg chg="add mod">
          <ac:chgData name="林唐如" userId="S::s1103328@mail.yzu.edu.tw::b258f0a2-581a-40eb-ad98-bdd1a878b0ca" providerId="AD" clId="Web-{CB068551-D5B3-469E-8A47-3C903F6611F8}" dt="2024-05-16T08:32:37.633" v="160" actId="1076"/>
          <ac:grpSpMkLst>
            <pc:docMk/>
            <pc:sldMk cId="1637267322" sldId="433"/>
            <ac:grpSpMk id="6" creationId="{B2096481-BB1F-9048-53AC-88DF7CB581B1}"/>
          </ac:grpSpMkLst>
        </pc:grpChg>
      </pc:sldChg>
    </pc:docChg>
  </pc:docChgLst>
  <pc:docChgLst>
    <pc:chgData name="林唐如" userId="S::s1103328@mail.yzu.edu.tw::b258f0a2-581a-40eb-ad98-bdd1a878b0ca" providerId="AD" clId="Web-{CE3C1277-7093-41D5-B828-4A24E362CDA5}"/>
    <pc:docChg chg="addSld modSld">
      <pc:chgData name="林唐如" userId="S::s1103328@mail.yzu.edu.tw::b258f0a2-581a-40eb-ad98-bdd1a878b0ca" providerId="AD" clId="Web-{CE3C1277-7093-41D5-B828-4A24E362CDA5}" dt="2024-05-15T08:46:55.746" v="131" actId="1076"/>
      <pc:docMkLst>
        <pc:docMk/>
      </pc:docMkLst>
      <pc:sldChg chg="addSp delSp modSp">
        <pc:chgData name="林唐如" userId="S::s1103328@mail.yzu.edu.tw::b258f0a2-581a-40eb-ad98-bdd1a878b0ca" providerId="AD" clId="Web-{CE3C1277-7093-41D5-B828-4A24E362CDA5}" dt="2024-05-15T08:44:45.523" v="125" actId="20577"/>
        <pc:sldMkLst>
          <pc:docMk/>
          <pc:sldMk cId="1568152228" sldId="425"/>
        </pc:sldMkLst>
        <pc:spChg chg="mod">
          <ac:chgData name="林唐如" userId="S::s1103328@mail.yzu.edu.tw::b258f0a2-581a-40eb-ad98-bdd1a878b0ca" providerId="AD" clId="Web-{CE3C1277-7093-41D5-B828-4A24E362CDA5}" dt="2024-05-15T08:41:57.127" v="114" actId="20577"/>
          <ac:spMkLst>
            <pc:docMk/>
            <pc:sldMk cId="1568152228" sldId="425"/>
            <ac:spMk id="2" creationId="{FE2C1CDC-FF1F-E6BC-B4CC-BA84CFB90BE6}"/>
          </ac:spMkLst>
        </pc:spChg>
        <pc:spChg chg="del">
          <ac:chgData name="林唐如" userId="S::s1103328@mail.yzu.edu.tw::b258f0a2-581a-40eb-ad98-bdd1a878b0ca" providerId="AD" clId="Web-{CE3C1277-7093-41D5-B828-4A24E362CDA5}" dt="2024-05-15T07:49:46.436" v="0"/>
          <ac:spMkLst>
            <pc:docMk/>
            <pc:sldMk cId="1568152228" sldId="425"/>
            <ac:spMk id="3" creationId="{3E328119-34DE-6D1B-17CA-4744F64FCE38}"/>
          </ac:spMkLst>
        </pc:spChg>
        <pc:spChg chg="add mod">
          <ac:chgData name="林唐如" userId="S::s1103328@mail.yzu.edu.tw::b258f0a2-581a-40eb-ad98-bdd1a878b0ca" providerId="AD" clId="Web-{CE3C1277-7093-41D5-B828-4A24E362CDA5}" dt="2024-05-15T08:44:45.523" v="125" actId="20577"/>
          <ac:spMkLst>
            <pc:docMk/>
            <pc:sldMk cId="1568152228" sldId="425"/>
            <ac:spMk id="5" creationId="{92C5ED18-3D35-BF11-17C5-9C653F64D590}"/>
          </ac:spMkLst>
        </pc:spChg>
        <pc:picChg chg="add mod">
          <ac:chgData name="林唐如" userId="S::s1103328@mail.yzu.edu.tw::b258f0a2-581a-40eb-ad98-bdd1a878b0ca" providerId="AD" clId="Web-{CE3C1277-7093-41D5-B828-4A24E362CDA5}" dt="2024-05-15T08:33:00.111" v="40" actId="1076"/>
          <ac:picMkLst>
            <pc:docMk/>
            <pc:sldMk cId="1568152228" sldId="425"/>
            <ac:picMk id="3" creationId="{DD78CDCD-446B-851C-6308-48B43399A1B1}"/>
          </ac:picMkLst>
        </pc:picChg>
        <pc:picChg chg="add mod ord">
          <ac:chgData name="林唐如" userId="S::s1103328@mail.yzu.edu.tw::b258f0a2-581a-40eb-ad98-bdd1a878b0ca" providerId="AD" clId="Web-{CE3C1277-7093-41D5-B828-4A24E362CDA5}" dt="2024-05-15T08:33:00.157" v="41" actId="1076"/>
          <ac:picMkLst>
            <pc:docMk/>
            <pc:sldMk cId="1568152228" sldId="425"/>
            <ac:picMk id="4" creationId="{DE7FA9BE-DA72-CDCA-DEDB-CBBFEE72B764}"/>
          </ac:picMkLst>
        </pc:picChg>
      </pc:sldChg>
      <pc:sldChg chg="addSp delSp modSp add replId">
        <pc:chgData name="林唐如" userId="S::s1103328@mail.yzu.edu.tw::b258f0a2-581a-40eb-ad98-bdd1a878b0ca" providerId="AD" clId="Web-{CE3C1277-7093-41D5-B828-4A24E362CDA5}" dt="2024-05-15T08:46:55.746" v="131" actId="1076"/>
        <pc:sldMkLst>
          <pc:docMk/>
          <pc:sldMk cId="1725880263" sldId="426"/>
        </pc:sldMkLst>
        <pc:spChg chg="mod">
          <ac:chgData name="林唐如" userId="S::s1103328@mail.yzu.edu.tw::b258f0a2-581a-40eb-ad98-bdd1a878b0ca" providerId="AD" clId="Web-{CE3C1277-7093-41D5-B828-4A24E362CDA5}" dt="2024-05-15T08:42:49.082" v="115" actId="20577"/>
          <ac:spMkLst>
            <pc:docMk/>
            <pc:sldMk cId="1725880263" sldId="426"/>
            <ac:spMk id="2" creationId="{FE2C1CDC-FF1F-E6BC-B4CC-BA84CFB90BE6}"/>
          </ac:spMkLst>
        </pc:spChg>
        <pc:spChg chg="del">
          <ac:chgData name="林唐如" userId="S::s1103328@mail.yzu.edu.tw::b258f0a2-581a-40eb-ad98-bdd1a878b0ca" providerId="AD" clId="Web-{CE3C1277-7093-41D5-B828-4A24E362CDA5}" dt="2024-05-15T08:37:47.588" v="60"/>
          <ac:spMkLst>
            <pc:docMk/>
            <pc:sldMk cId="1725880263" sldId="426"/>
            <ac:spMk id="5" creationId="{92C5ED18-3D35-BF11-17C5-9C653F64D590}"/>
          </ac:spMkLst>
        </pc:spChg>
        <pc:spChg chg="add del mod">
          <ac:chgData name="林唐如" userId="S::s1103328@mail.yzu.edu.tw::b258f0a2-581a-40eb-ad98-bdd1a878b0ca" providerId="AD" clId="Web-{CE3C1277-7093-41D5-B828-4A24E362CDA5}" dt="2024-05-15T08:44:08.225" v="116"/>
          <ac:spMkLst>
            <pc:docMk/>
            <pc:sldMk cId="1725880263" sldId="426"/>
            <ac:spMk id="7" creationId="{B60A8CC1-5E41-B21B-78EB-F413DF751C47}"/>
          </ac:spMkLst>
        </pc:spChg>
        <pc:picChg chg="del">
          <ac:chgData name="林唐如" userId="S::s1103328@mail.yzu.edu.tw::b258f0a2-581a-40eb-ad98-bdd1a878b0ca" providerId="AD" clId="Web-{CE3C1277-7093-41D5-B828-4A24E362CDA5}" dt="2024-05-15T08:37:47.588" v="59"/>
          <ac:picMkLst>
            <pc:docMk/>
            <pc:sldMk cId="1725880263" sldId="426"/>
            <ac:picMk id="3" creationId="{DD78CDCD-446B-851C-6308-48B43399A1B1}"/>
          </ac:picMkLst>
        </pc:picChg>
        <pc:picChg chg="del">
          <ac:chgData name="林唐如" userId="S::s1103328@mail.yzu.edu.tw::b258f0a2-581a-40eb-ad98-bdd1a878b0ca" providerId="AD" clId="Web-{CE3C1277-7093-41D5-B828-4A24E362CDA5}" dt="2024-05-15T08:37:47.619" v="61"/>
          <ac:picMkLst>
            <pc:docMk/>
            <pc:sldMk cId="1725880263" sldId="426"/>
            <ac:picMk id="4" creationId="{DE7FA9BE-DA72-CDCA-DEDB-CBBFEE72B764}"/>
          </ac:picMkLst>
        </pc:picChg>
        <pc:picChg chg="add mod ord">
          <ac:chgData name="林唐如" userId="S::s1103328@mail.yzu.edu.tw::b258f0a2-581a-40eb-ad98-bdd1a878b0ca" providerId="AD" clId="Web-{CE3C1277-7093-41D5-B828-4A24E362CDA5}" dt="2024-05-15T08:46:55.746" v="131" actId="1076"/>
          <ac:picMkLst>
            <pc:docMk/>
            <pc:sldMk cId="1725880263" sldId="426"/>
            <ac:picMk id="8" creationId="{2DD983D6-E121-B83E-69A1-CEB55C1E643C}"/>
          </ac:picMkLst>
        </pc:picChg>
      </pc:sldChg>
    </pc:docChg>
  </pc:docChgLst>
  <pc:docChgLst>
    <pc:chgData name="林唐如" userId="S::s1103328@mail.yzu.edu.tw::b258f0a2-581a-40eb-ad98-bdd1a878b0ca" providerId="AD" clId="Web-{A7879FC4-EB90-4DDF-99E4-5810AE780B13}"/>
    <pc:docChg chg="modSld">
      <pc:chgData name="林唐如" userId="S::s1103328@mail.yzu.edu.tw::b258f0a2-581a-40eb-ad98-bdd1a878b0ca" providerId="AD" clId="Web-{A7879FC4-EB90-4DDF-99E4-5810AE780B13}" dt="2024-05-16T12:10:56.890" v="1" actId="1076"/>
      <pc:docMkLst>
        <pc:docMk/>
      </pc:docMkLst>
      <pc:sldChg chg="modSp">
        <pc:chgData name="林唐如" userId="S::s1103328@mail.yzu.edu.tw::b258f0a2-581a-40eb-ad98-bdd1a878b0ca" providerId="AD" clId="Web-{A7879FC4-EB90-4DDF-99E4-5810AE780B13}" dt="2024-05-16T12:10:56.890" v="1" actId="1076"/>
        <pc:sldMkLst>
          <pc:docMk/>
          <pc:sldMk cId="1568152228" sldId="425"/>
        </pc:sldMkLst>
        <pc:picChg chg="mod">
          <ac:chgData name="林唐如" userId="S::s1103328@mail.yzu.edu.tw::b258f0a2-581a-40eb-ad98-bdd1a878b0ca" providerId="AD" clId="Web-{A7879FC4-EB90-4DDF-99E4-5810AE780B13}" dt="2024-05-16T12:10:56.890" v="1" actId="1076"/>
          <ac:picMkLst>
            <pc:docMk/>
            <pc:sldMk cId="1568152228" sldId="425"/>
            <ac:picMk id="4" creationId="{DE7FA9BE-DA72-CDCA-DEDB-CBBFEE72B764}"/>
          </ac:picMkLst>
        </pc:picChg>
      </pc:sldChg>
      <pc:sldChg chg="modSp">
        <pc:chgData name="林唐如" userId="S::s1103328@mail.yzu.edu.tw::b258f0a2-581a-40eb-ad98-bdd1a878b0ca" providerId="AD" clId="Web-{A7879FC4-EB90-4DDF-99E4-5810AE780B13}" dt="2024-05-16T12:10:42.170" v="0" actId="1076"/>
        <pc:sldMkLst>
          <pc:docMk/>
          <pc:sldMk cId="917450583" sldId="432"/>
        </pc:sldMkLst>
        <pc:picChg chg="mod">
          <ac:chgData name="林唐如" userId="S::s1103328@mail.yzu.edu.tw::b258f0a2-581a-40eb-ad98-bdd1a878b0ca" providerId="AD" clId="Web-{A7879FC4-EB90-4DDF-99E4-5810AE780B13}" dt="2024-05-16T12:10:42.170" v="0" actId="1076"/>
          <ac:picMkLst>
            <pc:docMk/>
            <pc:sldMk cId="917450583" sldId="432"/>
            <ac:picMk id="8" creationId="{FD56AB2E-2328-9A7C-06AE-119A6E894A4A}"/>
          </ac:picMkLst>
        </pc:picChg>
      </pc:sldChg>
    </pc:docChg>
  </pc:docChgLst>
  <pc:docChgLst>
    <pc:chgData name="李歐文" userId="S::s1093705@mail.yzu.edu.tw::ac4eb9f9-f1dc-483d-8fd3-1c3931a8f813" providerId="AD" clId="Web-{FEDD6BCE-3286-B095-73EE-C5D98449EE92}"/>
    <pc:docChg chg="modSld">
      <pc:chgData name="李歐文" userId="S::s1093705@mail.yzu.edu.tw::ac4eb9f9-f1dc-483d-8fd3-1c3931a8f813" providerId="AD" clId="Web-{FEDD6BCE-3286-B095-73EE-C5D98449EE92}" dt="2024-05-09T16:03:42.370" v="0" actId="20577"/>
      <pc:docMkLst>
        <pc:docMk/>
      </pc:docMkLst>
      <pc:sldChg chg="modSp">
        <pc:chgData name="李歐文" userId="S::s1093705@mail.yzu.edu.tw::ac4eb9f9-f1dc-483d-8fd3-1c3931a8f813" providerId="AD" clId="Web-{FEDD6BCE-3286-B095-73EE-C5D98449EE92}" dt="2024-05-09T16:03:42.370" v="0" actId="20577"/>
        <pc:sldMkLst>
          <pc:docMk/>
          <pc:sldMk cId="2541568989" sldId="416"/>
        </pc:sldMkLst>
        <pc:spChg chg="mod">
          <ac:chgData name="李歐文" userId="S::s1093705@mail.yzu.edu.tw::ac4eb9f9-f1dc-483d-8fd3-1c3931a8f813" providerId="AD" clId="Web-{FEDD6BCE-3286-B095-73EE-C5D98449EE92}" dt="2024-05-09T16:03:42.370" v="0" actId="20577"/>
          <ac:spMkLst>
            <pc:docMk/>
            <pc:sldMk cId="2541568989" sldId="416"/>
            <ac:spMk id="4" creationId="{E7FEC60A-AF80-42EB-9D61-2D9D5AC793FB}"/>
          </ac:spMkLst>
        </pc:spChg>
      </pc:sldChg>
    </pc:docChg>
  </pc:docChgLst>
  <pc:docChgLst>
    <pc:chgData name="莊博宇" userId="S::s1101537@mail.yzu.edu.tw::118f9630-b717-4317-9867-c4287417c536" providerId="AD" clId="Web-{CCD795D3-7C5D-C7E7-CF9D-455B1812C3DB}"/>
    <pc:docChg chg="sldOrd">
      <pc:chgData name="莊博宇" userId="S::s1101537@mail.yzu.edu.tw::118f9630-b717-4317-9867-c4287417c536" providerId="AD" clId="Web-{CCD795D3-7C5D-C7E7-CF9D-455B1812C3DB}" dt="2023-11-16T12:21:27.568" v="0"/>
      <pc:docMkLst>
        <pc:docMk/>
      </pc:docMkLst>
      <pc:sldChg chg="ord">
        <pc:chgData name="莊博宇" userId="S::s1101537@mail.yzu.edu.tw::118f9630-b717-4317-9867-c4287417c536" providerId="AD" clId="Web-{CCD795D3-7C5D-C7E7-CF9D-455B1812C3DB}" dt="2023-11-16T12:21:27.568" v="0"/>
        <pc:sldMkLst>
          <pc:docMk/>
          <pc:sldMk cId="2094404187" sldId="304"/>
        </pc:sldMkLst>
      </pc:sldChg>
    </pc:docChg>
  </pc:docChgLst>
  <pc:docChgLst>
    <pc:chgData name="李歐文" userId="S::s1093705@mail.yzu.edu.tw::ac4eb9f9-f1dc-483d-8fd3-1c3931a8f813" providerId="AD" clId="Web-{1F5C80C6-BB5D-A99B-850E-32267B9C5B21}"/>
    <pc:docChg chg="addSld delSld modSld sldOrd">
      <pc:chgData name="李歐文" userId="S::s1093705@mail.yzu.edu.tw::ac4eb9f9-f1dc-483d-8fd3-1c3931a8f813" providerId="AD" clId="Web-{1F5C80C6-BB5D-A99B-850E-32267B9C5B21}" dt="2024-05-15T10:46:34.780" v="440" actId="20577"/>
      <pc:docMkLst>
        <pc:docMk/>
      </pc:docMkLst>
      <pc:sldChg chg="del">
        <pc:chgData name="李歐文" userId="S::s1093705@mail.yzu.edu.tw::ac4eb9f9-f1dc-483d-8fd3-1c3931a8f813" providerId="AD" clId="Web-{1F5C80C6-BB5D-A99B-850E-32267B9C5B21}" dt="2024-05-15T08:42:35.715" v="35"/>
        <pc:sldMkLst>
          <pc:docMk/>
          <pc:sldMk cId="4271161016" sldId="257"/>
        </pc:sldMkLst>
      </pc:sldChg>
      <pc:sldChg chg="modSp">
        <pc:chgData name="李歐文" userId="S::s1093705@mail.yzu.edu.tw::ac4eb9f9-f1dc-483d-8fd3-1c3931a8f813" providerId="AD" clId="Web-{1F5C80C6-BB5D-A99B-850E-32267B9C5B21}" dt="2024-05-15T08:53:55.091" v="131" actId="20577"/>
        <pc:sldMkLst>
          <pc:docMk/>
          <pc:sldMk cId="2094404187" sldId="304"/>
        </pc:sldMkLst>
        <pc:spChg chg="mod">
          <ac:chgData name="李歐文" userId="S::s1093705@mail.yzu.edu.tw::ac4eb9f9-f1dc-483d-8fd3-1c3931a8f813" providerId="AD" clId="Web-{1F5C80C6-BB5D-A99B-850E-32267B9C5B21}" dt="2024-05-15T08:53:55.091" v="131" actId="20577"/>
          <ac:spMkLst>
            <pc:docMk/>
            <pc:sldMk cId="2094404187" sldId="304"/>
            <ac:spMk id="3" creationId="{00000000-0000-0000-0000-000000000000}"/>
          </ac:spMkLst>
        </pc:spChg>
      </pc:sldChg>
      <pc:sldChg chg="mod modShow">
        <pc:chgData name="李歐文" userId="S::s1093705@mail.yzu.edu.tw::ac4eb9f9-f1dc-483d-8fd3-1c3931a8f813" providerId="AD" clId="Web-{1F5C80C6-BB5D-A99B-850E-32267B9C5B21}" dt="2024-05-15T08:40:23.289" v="2"/>
        <pc:sldMkLst>
          <pc:docMk/>
          <pc:sldMk cId="2673791349" sldId="399"/>
        </pc:sldMkLst>
      </pc:sldChg>
      <pc:sldChg chg="mod modShow">
        <pc:chgData name="李歐文" userId="S::s1093705@mail.yzu.edu.tw::ac4eb9f9-f1dc-483d-8fd3-1c3931a8f813" providerId="AD" clId="Web-{1F5C80C6-BB5D-A99B-850E-32267B9C5B21}" dt="2024-05-15T08:40:23.102" v="0"/>
        <pc:sldMkLst>
          <pc:docMk/>
          <pc:sldMk cId="600388211" sldId="400"/>
        </pc:sldMkLst>
      </pc:sldChg>
      <pc:sldChg chg="mod modShow">
        <pc:chgData name="李歐文" userId="S::s1093705@mail.yzu.edu.tw::ac4eb9f9-f1dc-483d-8fd3-1c3931a8f813" providerId="AD" clId="Web-{1F5C80C6-BB5D-A99B-850E-32267B9C5B21}" dt="2024-05-15T08:40:23.211" v="1"/>
        <pc:sldMkLst>
          <pc:docMk/>
          <pc:sldMk cId="558330265" sldId="406"/>
        </pc:sldMkLst>
      </pc:sldChg>
      <pc:sldChg chg="add del mod modShow">
        <pc:chgData name="李歐文" userId="S::s1093705@mail.yzu.edu.tw::ac4eb9f9-f1dc-483d-8fd3-1c3931a8f813" providerId="AD" clId="Web-{1F5C80C6-BB5D-A99B-850E-32267B9C5B21}" dt="2024-05-15T08:42:02.854" v="28"/>
        <pc:sldMkLst>
          <pc:docMk/>
          <pc:sldMk cId="4043331289" sldId="410"/>
        </pc:sldMkLst>
      </pc:sldChg>
      <pc:sldChg chg="add del mod modShow">
        <pc:chgData name="李歐文" userId="S::s1093705@mail.yzu.edu.tw::ac4eb9f9-f1dc-483d-8fd3-1c3931a8f813" providerId="AD" clId="Web-{1F5C80C6-BB5D-A99B-850E-32267B9C5B21}" dt="2024-05-15T08:42:02.901" v="29"/>
        <pc:sldMkLst>
          <pc:docMk/>
          <pc:sldMk cId="266825148" sldId="413"/>
        </pc:sldMkLst>
      </pc:sldChg>
      <pc:sldChg chg="add del mod modShow">
        <pc:chgData name="李歐文" userId="S::s1093705@mail.yzu.edu.tw::ac4eb9f9-f1dc-483d-8fd3-1c3931a8f813" providerId="AD" clId="Web-{1F5C80C6-BB5D-A99B-850E-32267B9C5B21}" dt="2024-05-15T08:42:02.745" v="26"/>
        <pc:sldMkLst>
          <pc:docMk/>
          <pc:sldMk cId="1731010877" sldId="422"/>
        </pc:sldMkLst>
      </pc:sldChg>
      <pc:sldChg chg="add del mod modShow">
        <pc:chgData name="李歐文" userId="S::s1093705@mail.yzu.edu.tw::ac4eb9f9-f1dc-483d-8fd3-1c3931a8f813" providerId="AD" clId="Web-{1F5C80C6-BB5D-A99B-850E-32267B9C5B21}" dt="2024-05-15T08:42:02.807" v="27"/>
        <pc:sldMkLst>
          <pc:docMk/>
          <pc:sldMk cId="3221563449" sldId="423"/>
        </pc:sldMkLst>
      </pc:sldChg>
      <pc:sldChg chg="addSp delSp modSp">
        <pc:chgData name="李歐文" userId="S::s1093705@mail.yzu.edu.tw::ac4eb9f9-f1dc-483d-8fd3-1c3931a8f813" providerId="AD" clId="Web-{1F5C80C6-BB5D-A99B-850E-32267B9C5B21}" dt="2024-05-15T08:52:48.371" v="112" actId="20577"/>
        <pc:sldMkLst>
          <pc:docMk/>
          <pc:sldMk cId="716877944" sldId="424"/>
        </pc:sldMkLst>
        <pc:spChg chg="mod">
          <ac:chgData name="李歐文" userId="S::s1093705@mail.yzu.edu.tw::ac4eb9f9-f1dc-483d-8fd3-1c3931a8f813" providerId="AD" clId="Web-{1F5C80C6-BB5D-A99B-850E-32267B9C5B21}" dt="2024-05-15T08:52:48.371" v="112" actId="20577"/>
          <ac:spMkLst>
            <pc:docMk/>
            <pc:sldMk cId="716877944" sldId="424"/>
            <ac:spMk id="2" creationId="{00000000-0000-0000-0000-000000000000}"/>
          </ac:spMkLst>
        </pc:spChg>
        <pc:spChg chg="add mod">
          <ac:chgData name="李歐文" userId="S::s1093705@mail.yzu.edu.tw::ac4eb9f9-f1dc-483d-8fd3-1c3931a8f813" providerId="AD" clId="Web-{1F5C80C6-BB5D-A99B-850E-32267B9C5B21}" dt="2024-05-15T08:45:26.578" v="94" actId="1076"/>
          <ac:spMkLst>
            <pc:docMk/>
            <pc:sldMk cId="716877944" sldId="424"/>
            <ac:spMk id="4" creationId="{09C5F2C0-2476-3F2C-DC69-BB5CA714412A}"/>
          </ac:spMkLst>
        </pc:spChg>
        <pc:picChg chg="add del mod">
          <ac:chgData name="李歐文" userId="S::s1093705@mail.yzu.edu.tw::ac4eb9f9-f1dc-483d-8fd3-1c3931a8f813" providerId="AD" clId="Web-{1F5C80C6-BB5D-A99B-850E-32267B9C5B21}" dt="2024-05-15T08:44:54.468" v="81"/>
          <ac:picMkLst>
            <pc:docMk/>
            <pc:sldMk cId="716877944" sldId="424"/>
            <ac:picMk id="3" creationId="{8F5DE962-D1E6-CF5E-9E7E-899C34CA534C}"/>
          </ac:picMkLst>
        </pc:picChg>
        <pc:picChg chg="mod">
          <ac:chgData name="李歐文" userId="S::s1093705@mail.yzu.edu.tw::ac4eb9f9-f1dc-483d-8fd3-1c3931a8f813" providerId="AD" clId="Web-{1F5C80C6-BB5D-A99B-850E-32267B9C5B21}" dt="2024-05-15T08:45:14.656" v="90" actId="1076"/>
          <ac:picMkLst>
            <pc:docMk/>
            <pc:sldMk cId="716877944" sldId="424"/>
            <ac:picMk id="13" creationId="{BD55D2C0-BBE3-47C8-91C5-9817F4A4B679}"/>
          </ac:picMkLst>
        </pc:picChg>
      </pc:sldChg>
      <pc:sldChg chg="addSp delSp modSp add mod ord replId modShow">
        <pc:chgData name="李歐文" userId="S::s1093705@mail.yzu.edu.tw::ac4eb9f9-f1dc-483d-8fd3-1c3931a8f813" providerId="AD" clId="Web-{1F5C80C6-BB5D-A99B-850E-32267B9C5B21}" dt="2024-05-15T10:26:51.757" v="297" actId="20577"/>
        <pc:sldMkLst>
          <pc:docMk/>
          <pc:sldMk cId="3455179413" sldId="427"/>
        </pc:sldMkLst>
        <pc:spChg chg="mod">
          <ac:chgData name="李歐文" userId="S::s1093705@mail.yzu.edu.tw::ac4eb9f9-f1dc-483d-8fd3-1c3931a8f813" providerId="AD" clId="Web-{1F5C80C6-BB5D-A99B-850E-32267B9C5B21}" dt="2024-05-15T10:26:51.757" v="297" actId="20577"/>
          <ac:spMkLst>
            <pc:docMk/>
            <pc:sldMk cId="3455179413" sldId="427"/>
            <ac:spMk id="3" creationId="{00000000-0000-0000-0000-000000000000}"/>
          </ac:spMkLst>
        </pc:spChg>
        <pc:grpChg chg="del">
          <ac:chgData name="李歐文" userId="S::s1093705@mail.yzu.edu.tw::ac4eb9f9-f1dc-483d-8fd3-1c3931a8f813" providerId="AD" clId="Web-{1F5C80C6-BB5D-A99B-850E-32267B9C5B21}" dt="2024-05-15T08:40:35.446" v="6"/>
          <ac:grpSpMkLst>
            <pc:docMk/>
            <pc:sldMk cId="3455179413" sldId="427"/>
            <ac:grpSpMk id="9" creationId="{73CFB70B-2368-4B16-964F-4E08D7817F1B}"/>
          </ac:grpSpMkLst>
        </pc:grpChg>
        <pc:grpChg chg="del">
          <ac:chgData name="李歐文" userId="S::s1093705@mail.yzu.edu.tw::ac4eb9f9-f1dc-483d-8fd3-1c3931a8f813" providerId="AD" clId="Web-{1F5C80C6-BB5D-A99B-850E-32267B9C5B21}" dt="2024-05-15T08:40:35.446" v="5"/>
          <ac:grpSpMkLst>
            <pc:docMk/>
            <pc:sldMk cId="3455179413" sldId="427"/>
            <ac:grpSpMk id="11" creationId="{2887A065-40BD-48B6-BCC2-0EFAA6AA6F23}"/>
          </ac:grpSpMkLst>
        </pc:grpChg>
        <pc:picChg chg="add mod">
          <ac:chgData name="李歐文" userId="S::s1093705@mail.yzu.edu.tw::ac4eb9f9-f1dc-483d-8fd3-1c3931a8f813" providerId="AD" clId="Web-{1F5C80C6-BB5D-A99B-850E-32267B9C5B21}" dt="2024-05-15T08:40:50.071" v="9" actId="1076"/>
          <ac:picMkLst>
            <pc:docMk/>
            <pc:sldMk cId="3455179413" sldId="427"/>
            <ac:picMk id="5" creationId="{DE129767-3337-94DA-2749-A978AC98E096}"/>
          </ac:picMkLst>
        </pc:picChg>
      </pc:sldChg>
      <pc:sldChg chg="addSp delSp modSp add replId">
        <pc:chgData name="李歐文" userId="S::s1093705@mail.yzu.edu.tw::ac4eb9f9-f1dc-483d-8fd3-1c3931a8f813" providerId="AD" clId="Web-{1F5C80C6-BB5D-A99B-850E-32267B9C5B21}" dt="2024-05-15T10:46:34.780" v="440" actId="20577"/>
        <pc:sldMkLst>
          <pc:docMk/>
          <pc:sldMk cId="4211497638" sldId="428"/>
        </pc:sldMkLst>
        <pc:spChg chg="mod">
          <ac:chgData name="李歐文" userId="S::s1093705@mail.yzu.edu.tw::ac4eb9f9-f1dc-483d-8fd3-1c3931a8f813" providerId="AD" clId="Web-{1F5C80C6-BB5D-A99B-850E-32267B9C5B21}" dt="2024-05-15T10:46:34.780" v="440" actId="20577"/>
          <ac:spMkLst>
            <pc:docMk/>
            <pc:sldMk cId="4211497638" sldId="428"/>
            <ac:spMk id="3" creationId="{00000000-0000-0000-0000-000000000000}"/>
          </ac:spMkLst>
        </pc:spChg>
        <pc:spChg chg="add mod">
          <ac:chgData name="李歐文" userId="S::s1093705@mail.yzu.edu.tw::ac4eb9f9-f1dc-483d-8fd3-1c3931a8f813" providerId="AD" clId="Web-{1F5C80C6-BB5D-A99B-850E-32267B9C5B21}" dt="2024-05-15T10:33:19.598" v="432" actId="1076"/>
          <ac:spMkLst>
            <pc:docMk/>
            <pc:sldMk cId="4211497638" sldId="428"/>
            <ac:spMk id="5" creationId="{9B42E590-387E-B2D2-8AD1-457D8A10A9D1}"/>
          </ac:spMkLst>
        </pc:spChg>
        <pc:spChg chg="add mod">
          <ac:chgData name="李歐文" userId="S::s1093705@mail.yzu.edu.tw::ac4eb9f9-f1dc-483d-8fd3-1c3931a8f813" providerId="AD" clId="Web-{1F5C80C6-BB5D-A99B-850E-32267B9C5B21}" dt="2024-05-15T10:33:16.035" v="431" actId="1076"/>
          <ac:spMkLst>
            <pc:docMk/>
            <pc:sldMk cId="4211497638" sldId="428"/>
            <ac:spMk id="7" creationId="{18CD76C9-0FCA-FB65-322C-D051A3AD0878}"/>
          </ac:spMkLst>
        </pc:spChg>
        <pc:picChg chg="add del mod">
          <ac:chgData name="李歐文" userId="S::s1093705@mail.yzu.edu.tw::ac4eb9f9-f1dc-483d-8fd3-1c3931a8f813" providerId="AD" clId="Web-{1F5C80C6-BB5D-A99B-850E-32267B9C5B21}" dt="2024-05-15T08:41:19.822" v="14"/>
          <ac:picMkLst>
            <pc:docMk/>
            <pc:sldMk cId="4211497638" sldId="428"/>
            <ac:picMk id="4" creationId="{5AACCB16-8AB7-413D-6E5A-135C88F63C96}"/>
          </ac:picMkLst>
        </pc:picChg>
        <pc:picChg chg="add mod modCrop">
          <ac:chgData name="李歐文" userId="S::s1093705@mail.yzu.edu.tw::ac4eb9f9-f1dc-483d-8fd3-1c3931a8f813" providerId="AD" clId="Web-{1F5C80C6-BB5D-A99B-850E-32267B9C5B21}" dt="2024-05-15T10:33:07.738" v="427" actId="1076"/>
          <ac:picMkLst>
            <pc:docMk/>
            <pc:sldMk cId="4211497638" sldId="428"/>
            <ac:picMk id="4" creationId="{F4BF3E37-240E-3147-7ED8-743554691345}"/>
          </ac:picMkLst>
        </pc:picChg>
        <pc:picChg chg="del">
          <ac:chgData name="李歐文" userId="S::s1093705@mail.yzu.edu.tw::ac4eb9f9-f1dc-483d-8fd3-1c3931a8f813" providerId="AD" clId="Web-{1F5C80C6-BB5D-A99B-850E-32267B9C5B21}" dt="2024-05-15T08:41:22.322" v="15"/>
          <ac:picMkLst>
            <pc:docMk/>
            <pc:sldMk cId="4211497638" sldId="428"/>
            <ac:picMk id="5" creationId="{DE129767-3337-94DA-2749-A978AC98E096}"/>
          </ac:picMkLst>
        </pc:picChg>
        <pc:picChg chg="add mod modCrop">
          <ac:chgData name="李歐文" userId="S::s1093705@mail.yzu.edu.tw::ac4eb9f9-f1dc-483d-8fd3-1c3931a8f813" providerId="AD" clId="Web-{1F5C80C6-BB5D-A99B-850E-32267B9C5B21}" dt="2024-05-15T10:33:07.707" v="426" actId="1076"/>
          <ac:picMkLst>
            <pc:docMk/>
            <pc:sldMk cId="4211497638" sldId="428"/>
            <ac:picMk id="6" creationId="{FDF22AA4-6B48-5D79-AD57-5FD85FB6234B}"/>
          </ac:picMkLst>
        </pc:picChg>
      </pc:sldChg>
      <pc:sldChg chg="modSp add replId">
        <pc:chgData name="李歐文" userId="S::s1093705@mail.yzu.edu.tw::ac4eb9f9-f1dc-483d-8fd3-1c3931a8f813" providerId="AD" clId="Web-{1F5C80C6-BB5D-A99B-850E-32267B9C5B21}" dt="2024-05-15T08:42:29.230" v="34" actId="20577"/>
        <pc:sldMkLst>
          <pc:docMk/>
          <pc:sldMk cId="4156415828" sldId="429"/>
        </pc:sldMkLst>
        <pc:spChg chg="mod">
          <ac:chgData name="李歐文" userId="S::s1093705@mail.yzu.edu.tw::ac4eb9f9-f1dc-483d-8fd3-1c3931a8f813" providerId="AD" clId="Web-{1F5C80C6-BB5D-A99B-850E-32267B9C5B21}" dt="2024-05-15T08:42:29.230" v="34" actId="20577"/>
          <ac:spMkLst>
            <pc:docMk/>
            <pc:sldMk cId="4156415828" sldId="429"/>
            <ac:spMk id="2" creationId="{00000000-0000-0000-0000-000000000000}"/>
          </ac:spMkLst>
        </pc:spChg>
      </pc:sldChg>
      <pc:sldChg chg="modSp add replId">
        <pc:chgData name="李歐文" userId="S::s1093705@mail.yzu.edu.tw::ac4eb9f9-f1dc-483d-8fd3-1c3931a8f813" providerId="AD" clId="Web-{1F5C80C6-BB5D-A99B-850E-32267B9C5B21}" dt="2024-05-15T08:54:54.936" v="164" actId="20577"/>
        <pc:sldMkLst>
          <pc:docMk/>
          <pc:sldMk cId="1993617427" sldId="430"/>
        </pc:sldMkLst>
        <pc:spChg chg="mod">
          <ac:chgData name="李歐文" userId="S::s1093705@mail.yzu.edu.tw::ac4eb9f9-f1dc-483d-8fd3-1c3931a8f813" providerId="AD" clId="Web-{1F5C80C6-BB5D-A99B-850E-32267B9C5B21}" dt="2024-05-15T08:52:58.918" v="120" actId="20577"/>
          <ac:spMkLst>
            <pc:docMk/>
            <pc:sldMk cId="1993617427" sldId="430"/>
            <ac:spMk id="2" creationId="{00000000-0000-0000-0000-000000000000}"/>
          </ac:spMkLst>
        </pc:spChg>
        <pc:spChg chg="mod">
          <ac:chgData name="李歐文" userId="S::s1093705@mail.yzu.edu.tw::ac4eb9f9-f1dc-483d-8fd3-1c3931a8f813" providerId="AD" clId="Web-{1F5C80C6-BB5D-A99B-850E-32267B9C5B21}" dt="2024-05-15T08:54:54.936" v="164" actId="20577"/>
          <ac:spMkLst>
            <pc:docMk/>
            <pc:sldMk cId="1993617427" sldId="430"/>
            <ac:spMk id="3" creationId="{00000000-0000-0000-0000-000000000000}"/>
          </ac:spMkLst>
        </pc:spChg>
      </pc:sldChg>
    </pc:docChg>
  </pc:docChgLst>
  <pc:docChgLst>
    <pc:chgData name="周育薇" userId="S::s1103802@mail.yzu.edu.tw::40a98e5c-e67d-4e5d-8feb-a6c7cb8e9947" providerId="AD" clId="Web-{6B0822E5-EB00-CDD6-F6BE-C5758A7D7E95}"/>
    <pc:docChg chg="modSld">
      <pc:chgData name="周育薇" userId="S::s1103802@mail.yzu.edu.tw::40a98e5c-e67d-4e5d-8feb-a6c7cb8e9947" providerId="AD" clId="Web-{6B0822E5-EB00-CDD6-F6BE-C5758A7D7E95}" dt="2024-05-16T09:21:28.619" v="0" actId="1076"/>
      <pc:docMkLst>
        <pc:docMk/>
      </pc:docMkLst>
      <pc:sldChg chg="modSp">
        <pc:chgData name="周育薇" userId="S::s1103802@mail.yzu.edu.tw::40a98e5c-e67d-4e5d-8feb-a6c7cb8e9947" providerId="AD" clId="Web-{6B0822E5-EB00-CDD6-F6BE-C5758A7D7E95}" dt="2024-05-16T09:21:28.619" v="0" actId="1076"/>
        <pc:sldMkLst>
          <pc:docMk/>
          <pc:sldMk cId="1637267322" sldId="433"/>
        </pc:sldMkLst>
        <pc:spChg chg="mod">
          <ac:chgData name="周育薇" userId="S::s1103802@mail.yzu.edu.tw::40a98e5c-e67d-4e5d-8feb-a6c7cb8e9947" providerId="AD" clId="Web-{6B0822E5-EB00-CDD6-F6BE-C5758A7D7E95}" dt="2024-05-16T09:21:28.619" v="0" actId="1076"/>
          <ac:spMkLst>
            <pc:docMk/>
            <pc:sldMk cId="1637267322" sldId="433"/>
            <ac:spMk id="13" creationId="{0C65CF48-3158-88DA-52B1-1C22906090FF}"/>
          </ac:spMkLst>
        </pc:spChg>
      </pc:sldChg>
    </pc:docChg>
  </pc:docChgLst>
  <pc:docChgLst>
    <pc:chgData name="林唐如" userId="S::s1103328@mail.yzu.edu.tw::b258f0a2-581a-40eb-ad98-bdd1a878b0ca" providerId="AD" clId="Web-{45BF713E-5353-4453-9803-9223CEB0204A}"/>
    <pc:docChg chg="modSld">
      <pc:chgData name="林唐如" userId="S::s1103328@mail.yzu.edu.tw::b258f0a2-581a-40eb-ad98-bdd1a878b0ca" providerId="AD" clId="Web-{45BF713E-5353-4453-9803-9223CEB0204A}" dt="2024-05-16T12:48:17.391" v="49"/>
      <pc:docMkLst>
        <pc:docMk/>
      </pc:docMkLst>
      <pc:sldChg chg="modSp">
        <pc:chgData name="林唐如" userId="S::s1103328@mail.yzu.edu.tw::b258f0a2-581a-40eb-ad98-bdd1a878b0ca" providerId="AD" clId="Web-{45BF713E-5353-4453-9803-9223CEB0204A}" dt="2024-05-16T12:44:06.461" v="5" actId="1076"/>
        <pc:sldMkLst>
          <pc:docMk/>
          <pc:sldMk cId="3069987107" sldId="256"/>
        </pc:sldMkLst>
        <pc:spChg chg="mod">
          <ac:chgData name="林唐如" userId="S::s1103328@mail.yzu.edu.tw::b258f0a2-581a-40eb-ad98-bdd1a878b0ca" providerId="AD" clId="Web-{45BF713E-5353-4453-9803-9223CEB0204A}" dt="2024-05-16T12:44:06.461" v="5" actId="1076"/>
          <ac:spMkLst>
            <pc:docMk/>
            <pc:sldMk cId="3069987107" sldId="256"/>
            <ac:spMk id="2" creationId="{00000000-0000-0000-0000-000000000000}"/>
          </ac:spMkLst>
        </pc:spChg>
      </pc:sldChg>
      <pc:sldChg chg="addSp delSp modSp">
        <pc:chgData name="林唐如" userId="S::s1103328@mail.yzu.edu.tw::b258f0a2-581a-40eb-ad98-bdd1a878b0ca" providerId="AD" clId="Web-{45BF713E-5353-4453-9803-9223CEB0204A}" dt="2024-05-16T12:48:17.391" v="49"/>
        <pc:sldMkLst>
          <pc:docMk/>
          <pc:sldMk cId="462814135" sldId="408"/>
        </pc:sldMkLst>
        <pc:spChg chg="add del">
          <ac:chgData name="林唐如" userId="S::s1103328@mail.yzu.edu.tw::b258f0a2-581a-40eb-ad98-bdd1a878b0ca" providerId="AD" clId="Web-{45BF713E-5353-4453-9803-9223CEB0204A}" dt="2024-05-16T12:48:17.391" v="49"/>
          <ac:spMkLst>
            <pc:docMk/>
            <pc:sldMk cId="462814135" sldId="408"/>
            <ac:spMk id="3" creationId="{E98B0E98-FA6E-8539-1EC5-A67FED0FC5D7}"/>
          </ac:spMkLst>
        </pc:spChg>
        <pc:spChg chg="mod">
          <ac:chgData name="林唐如" userId="S::s1103328@mail.yzu.edu.tw::b258f0a2-581a-40eb-ad98-bdd1a878b0ca" providerId="AD" clId="Web-{45BF713E-5353-4453-9803-9223CEB0204A}" dt="2024-05-16T12:47:45.890" v="47"/>
          <ac:spMkLst>
            <pc:docMk/>
            <pc:sldMk cId="462814135" sldId="408"/>
            <ac:spMk id="5" creationId="{80F936C9-CD10-E6FD-2C14-21D42AA87B60}"/>
          </ac:spMkLst>
        </pc:spChg>
        <pc:spChg chg="mod">
          <ac:chgData name="林唐如" userId="S::s1103328@mail.yzu.edu.tw::b258f0a2-581a-40eb-ad98-bdd1a878b0ca" providerId="AD" clId="Web-{45BF713E-5353-4453-9803-9223CEB0204A}" dt="2024-05-16T12:46:28.028" v="28" actId="14100"/>
          <ac:spMkLst>
            <pc:docMk/>
            <pc:sldMk cId="462814135" sldId="408"/>
            <ac:spMk id="10" creationId="{00000000-0000-0000-0000-000000000000}"/>
          </ac:spMkLst>
        </pc:spChg>
      </pc:sldChg>
      <pc:sldChg chg="modSp">
        <pc:chgData name="林唐如" userId="S::s1103328@mail.yzu.edu.tw::b258f0a2-581a-40eb-ad98-bdd1a878b0ca" providerId="AD" clId="Web-{45BF713E-5353-4453-9803-9223CEB0204A}" dt="2024-05-16T12:43:59.101" v="3" actId="1076"/>
        <pc:sldMkLst>
          <pc:docMk/>
          <pc:sldMk cId="1568152228" sldId="425"/>
        </pc:sldMkLst>
        <pc:picChg chg="mod">
          <ac:chgData name="林唐如" userId="S::s1103328@mail.yzu.edu.tw::b258f0a2-581a-40eb-ad98-bdd1a878b0ca" providerId="AD" clId="Web-{45BF713E-5353-4453-9803-9223CEB0204A}" dt="2024-05-16T12:43:59.101" v="3" actId="1076"/>
          <ac:picMkLst>
            <pc:docMk/>
            <pc:sldMk cId="1568152228" sldId="425"/>
            <ac:picMk id="4" creationId="{DE7FA9BE-DA72-CDCA-DEDB-CBBFEE72B76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06BE4-D145-4BE7-AF91-BAEED90EAC7E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89CDC-7C4F-4D52-803A-C6DC5FEA59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627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6D0E0-8CF6-4B67-BE45-F22B1BC258EB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1E8F7-C7CD-4202-AC5D-AEA5172EA8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71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608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37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179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339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/>
              <a:t>Copyright</a:t>
            </a:r>
            <a:r>
              <a:rPr spc="-15"/>
              <a:t> </a:t>
            </a:r>
            <a:r>
              <a:t>©</a:t>
            </a:r>
            <a:r>
              <a:rPr spc="-15"/>
              <a:t> </a:t>
            </a:r>
            <a:r>
              <a:rPr spc="-5"/>
              <a:t>All</a:t>
            </a:r>
            <a:r>
              <a:rPr spc="-10"/>
              <a:t> </a:t>
            </a:r>
            <a:r>
              <a:rPr spc="-5"/>
              <a:t>Rights Reserved</a:t>
            </a:r>
            <a:r>
              <a:rPr spc="-15"/>
              <a:t> </a:t>
            </a:r>
            <a:r>
              <a:t>by</a:t>
            </a:r>
            <a:r>
              <a:rPr spc="-15"/>
              <a:t> </a:t>
            </a:r>
            <a:r>
              <a:rPr spc="-5"/>
              <a:t>Yuan-Hao</a:t>
            </a:r>
            <a:r>
              <a:rPr spc="-15"/>
              <a:t> </a:t>
            </a:r>
            <a:r>
              <a:rPr spc="-5"/>
              <a:t>Chang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12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0996"/>
            <a:ext cx="7886700" cy="4675967"/>
          </a:xfrm>
        </p:spPr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93890" y="6356351"/>
            <a:ext cx="2057400" cy="365125"/>
          </a:xfrm>
        </p:spPr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 algn="l">
              <a:defRPr/>
            </a:lvl1pPr>
          </a:lstStyle>
          <a:p>
            <a:fld id="{D7EDEBDC-C98A-445C-9654-17841EB11421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5313439"/>
            <a:ext cx="1621410" cy="15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9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54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429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21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022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48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34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DB70-BF5C-494E-86CD-574899C0BE79}" type="datetimeFigureOut">
              <a:rPr lang="zh-TW" altLang="en-US" smtClean="0"/>
              <a:t>2024/5/17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DEBDC-C98A-445C-9654-17841EB11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25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www.youtube.com/watch?v=8OLyirTKeFs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ns6x2KtX4U" TargetMode="External"/><Relationship Id="rId2" Type="http://schemas.openxmlformats.org/officeDocument/2006/relationships/hyperlink" Target="https://youtu.be/z2YKwLwoxRQ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82" y="84687"/>
            <a:ext cx="3115818" cy="28872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2467" y="2978325"/>
            <a:ext cx="8139065" cy="901350"/>
          </a:xfrm>
        </p:spPr>
        <p:txBody>
          <a:bodyPr>
            <a:normAutofit/>
          </a:bodyPr>
          <a:lstStyle/>
          <a:p>
            <a:r>
              <a:rPr lang="en-US" altLang="zh-TW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DE0</a:t>
            </a:r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板測試</a:t>
            </a:r>
            <a:endParaRPr lang="zh-TW" altLang="en-US" sz="48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8870" cy="12646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26" y="5507643"/>
            <a:ext cx="2007674" cy="13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82" y="84687"/>
            <a:ext cx="3115818" cy="28872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2467" y="2978325"/>
            <a:ext cx="8139065" cy="901350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微軟正黑體"/>
                <a:ea typeface="微軟正黑體"/>
              </a:rPr>
              <a:t>DE0</a:t>
            </a:r>
            <a:r>
              <a:rPr lang="zh-TW" sz="4800">
                <a:latin typeface="微軟正黑體"/>
                <a:ea typeface="微軟正黑體"/>
              </a:rPr>
              <a:t>腳位設定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8870" cy="12646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26" y="5507643"/>
            <a:ext cx="2007674" cy="13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1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DE0</a:t>
            </a:r>
            <a:r>
              <a:rPr lang="zh-TW" altLang="en-US" sz="4000"/>
              <a:t>腳位設定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路徑：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Assignments → Pin Planner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下圖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紅框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需選取才可設定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DE0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腳位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AB56F5-D47F-42C8-9EA4-56580DE5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43" y="2774681"/>
            <a:ext cx="9227085" cy="40733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2A312E-BABB-44C4-8D0A-E6AD97DA8DA2}"/>
              </a:ext>
            </a:extLst>
          </p:cNvPr>
          <p:cNvSpPr/>
          <p:nvPr/>
        </p:nvSpPr>
        <p:spPr>
          <a:xfrm>
            <a:off x="628650" y="5537200"/>
            <a:ext cx="1276350" cy="2159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33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DE0</a:t>
            </a:r>
            <a:r>
              <a:rPr lang="zh-TW" altLang="en-US" sz="4000"/>
              <a:t>腳位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611A74-0B30-4B87-992A-0348A6C9F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Location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以選取對應的腳位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腳位請參照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DE0 User Manual P.24-28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設定完腳位要</a:t>
            </a:r>
            <a:r>
              <a:rPr lang="zh-TW" altLang="en-US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重新編譯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！！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8004FF-8620-412A-B735-E47B9781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54" y="3210208"/>
            <a:ext cx="8041291" cy="89808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7ED9F63-90EF-490C-B8B3-54FD0EB64C54}"/>
              </a:ext>
            </a:extLst>
          </p:cNvPr>
          <p:cNvSpPr/>
          <p:nvPr/>
        </p:nvSpPr>
        <p:spPr>
          <a:xfrm>
            <a:off x="5200650" y="3463395"/>
            <a:ext cx="1746250" cy="7511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BC1E05-FDDF-48E2-898A-EDBF42085429}"/>
              </a:ext>
            </a:extLst>
          </p:cNvPr>
          <p:cNvSpPr/>
          <p:nvPr/>
        </p:nvSpPr>
        <p:spPr>
          <a:xfrm>
            <a:off x="1873701" y="3450247"/>
            <a:ext cx="1746250" cy="7511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25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/>
              <a:t>燒錄至</a:t>
            </a:r>
            <a:r>
              <a:rPr lang="en-US" altLang="zh-TW" sz="4000"/>
              <a:t>DE0</a:t>
            </a:r>
            <a:r>
              <a:rPr lang="zh-TW" altLang="en-US" sz="4000"/>
              <a:t>板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611A74-0B30-4B87-992A-0348A6C9F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Tools → Programmer → Hardware Setup</a:t>
            </a:r>
            <a:endPara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D66B9D-9226-48D3-8BD1-8CF73BB2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27"/>
          <a:stretch/>
        </p:blipFill>
        <p:spPr>
          <a:xfrm>
            <a:off x="628650" y="2039618"/>
            <a:ext cx="7886700" cy="4999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7ED9F63-90EF-490C-B8B3-54FD0EB64C54}"/>
              </a:ext>
            </a:extLst>
          </p:cNvPr>
          <p:cNvSpPr/>
          <p:nvPr/>
        </p:nvSpPr>
        <p:spPr>
          <a:xfrm>
            <a:off x="341993" y="2091505"/>
            <a:ext cx="2274207" cy="4700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FEFCD7-B220-47B6-87BB-1890B2FA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220" y="4029381"/>
            <a:ext cx="2328874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8C45F4E-9583-4814-95FC-77916A77F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744"/>
            <a:ext cx="9144000" cy="2566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/>
              <a:t>燒錄至</a:t>
            </a:r>
            <a:r>
              <a:rPr lang="en-US" altLang="zh-TW" sz="4000"/>
              <a:t>DE0</a:t>
            </a:r>
            <a:r>
              <a:rPr lang="zh-TW" altLang="en-US" sz="4000"/>
              <a:t>板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616200" y="1993899"/>
            <a:ext cx="151590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611A74-0B30-4B87-992A-0348A6C9F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點選檔案 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Start → </a:t>
            </a:r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等待右上角顯示至</a:t>
            </a:r>
            <a:r>
              <a:rPr lang="en-US" altLang="zh-TW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endParaRPr lang="zh-TW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F77B844-ABDB-42E5-89C4-5749E5CE5E42}"/>
              </a:ext>
            </a:extLst>
          </p:cNvPr>
          <p:cNvCxnSpPr>
            <a:cxnSpLocks/>
          </p:cNvCxnSpPr>
          <p:nvPr/>
        </p:nvCxnSpPr>
        <p:spPr>
          <a:xfrm flipH="1" flipV="1">
            <a:off x="396421" y="2801258"/>
            <a:ext cx="723446" cy="584199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F73347-4AD7-4F02-94B0-058041B342A6}"/>
              </a:ext>
            </a:extLst>
          </p:cNvPr>
          <p:cNvCxnSpPr>
            <a:cxnSpLocks/>
          </p:cNvCxnSpPr>
          <p:nvPr/>
        </p:nvCxnSpPr>
        <p:spPr>
          <a:xfrm flipV="1">
            <a:off x="7532914" y="2490794"/>
            <a:ext cx="640897" cy="896477"/>
          </a:xfrm>
          <a:prstGeom prst="straightConnector1">
            <a:avLst/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6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82" y="84687"/>
            <a:ext cx="3115818" cy="28872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02467" y="2978325"/>
            <a:ext cx="8139065" cy="901350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電路設計 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PWM</a:t>
            </a:r>
            <a:endParaRPr lang="zh-TW" alt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8870" cy="12646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26" y="5507643"/>
            <a:ext cx="2007674" cy="13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PWM</a:t>
            </a:r>
            <a:r>
              <a:rPr lang="zh-TW" altLang="en-US" sz="400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27352"/>
            <a:ext cx="7886700" cy="14160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zh-TW" sz="2500" dirty="0">
                <a:latin typeface="Microsoft JhengHei"/>
                <a:ea typeface="Microsoft JhengHei"/>
              </a:rPr>
              <a:t>用</a:t>
            </a:r>
            <a:r>
              <a:rPr lang="zh-TW" sz="2500" b="1" dirty="0">
                <a:solidFill>
                  <a:srgbClr val="0070C0"/>
                </a:solidFill>
                <a:latin typeface="Microsoft JhengHei"/>
                <a:ea typeface="Microsoft JhengHei"/>
              </a:rPr>
              <a:t>脈波來輸出類比訊號</a:t>
            </a:r>
            <a:r>
              <a:rPr lang="zh-TW" sz="2500" dirty="0">
                <a:latin typeface="Microsoft JhengHei"/>
                <a:ea typeface="Microsoft JhengHei"/>
              </a:rPr>
              <a:t>的一種技術，一般轉換後脈波的</a:t>
            </a:r>
            <a:r>
              <a:rPr lang="zh-TW" sz="2500" b="1" dirty="0">
                <a:solidFill>
                  <a:srgbClr val="FF0000"/>
                </a:solidFill>
                <a:latin typeface="Microsoft JhengHei"/>
                <a:ea typeface="Microsoft JhengHei"/>
              </a:rPr>
              <a:t>週期</a:t>
            </a:r>
            <a:r>
              <a:rPr lang="en-US" altLang="zh-TW" sz="2500" b="1" dirty="0">
                <a:solidFill>
                  <a:srgbClr val="FF0000"/>
                </a:solidFill>
                <a:latin typeface="Microsoft JhengHei"/>
                <a:ea typeface="Microsoft JhengHei"/>
                <a:cs typeface="Times New Roman"/>
              </a:rPr>
              <a:t>(period</a:t>
            </a:r>
            <a:r>
              <a:rPr lang="zh-TW" sz="2500" b="1" dirty="0">
                <a:solidFill>
                  <a:srgbClr val="FF0000"/>
                </a:solidFill>
                <a:latin typeface="Microsoft JhengHei"/>
                <a:ea typeface="Microsoft JhengHei"/>
              </a:rPr>
              <a:t>)</a:t>
            </a:r>
            <a:r>
              <a:rPr lang="zh-TW" sz="2500" dirty="0">
                <a:latin typeface="Microsoft JhengHei"/>
                <a:ea typeface="Microsoft JhengHei"/>
              </a:rPr>
              <a:t>固定，但脈波的</a:t>
            </a:r>
            <a:r>
              <a:rPr lang="zh-TW" sz="2500" b="1" dirty="0">
                <a:solidFill>
                  <a:srgbClr val="FF0000"/>
                </a:solidFill>
                <a:latin typeface="Microsoft JhengHei"/>
                <a:ea typeface="Microsoft JhengHei"/>
              </a:rPr>
              <a:t>工作週期(</a:t>
            </a:r>
            <a:r>
              <a:rPr lang="en-US" altLang="zh-TW" sz="2500" b="1" dirty="0" err="1">
                <a:solidFill>
                  <a:srgbClr val="FF0000"/>
                </a:solidFill>
                <a:latin typeface="Microsoft JhengHei"/>
                <a:ea typeface="Microsoft JhengHei"/>
                <a:cs typeface="Times New Roman"/>
              </a:rPr>
              <a:t>dut</a:t>
            </a:r>
            <a:r>
              <a:rPr lang="zh-TW" sz="2500" b="1" dirty="0">
                <a:solidFill>
                  <a:srgbClr val="FF0000"/>
                </a:solidFill>
                <a:latin typeface="Microsoft JhengHei"/>
                <a:ea typeface="Microsoft JhengHei"/>
              </a:rPr>
              <a:t>y </a:t>
            </a:r>
            <a:r>
              <a:rPr lang="en-US" altLang="zh-TW" sz="2500" b="1" dirty="0">
                <a:solidFill>
                  <a:srgbClr val="FF0000"/>
                </a:solidFill>
                <a:latin typeface="Microsoft JhengHei"/>
                <a:ea typeface="Microsoft JhengHei"/>
              </a:rPr>
              <a:t>c</a:t>
            </a:r>
            <a:r>
              <a:rPr lang="zh-TW" sz="2500" b="1" dirty="0">
                <a:solidFill>
                  <a:srgbClr val="FF0000"/>
                </a:solidFill>
                <a:latin typeface="Microsoft JhengHei"/>
                <a:ea typeface="Microsoft JhengHei"/>
              </a:rPr>
              <a:t>ycle)</a:t>
            </a:r>
            <a:r>
              <a:rPr lang="zh-TW" sz="2500" dirty="0">
                <a:latin typeface="Microsoft JhengHei"/>
                <a:ea typeface="Microsoft JhengHei"/>
              </a:rPr>
              <a:t>會依類比訊</a:t>
            </a:r>
            <a:r>
              <a:rPr lang="zh-TW" altLang="en-US" sz="2500" dirty="0">
                <a:latin typeface="Microsoft JhengHei"/>
                <a:ea typeface="Microsoft JhengHei"/>
                <a:cs typeface="Times New Roman"/>
              </a:rPr>
              <a:t>號的</a:t>
            </a:r>
            <a:r>
              <a:rPr lang="zh-TW" sz="2500" dirty="0">
                <a:latin typeface="Microsoft JhengHei"/>
                <a:ea typeface="Microsoft JhengHei"/>
              </a:rPr>
              <a:t>大小而改變。</a:t>
            </a:r>
            <a:endParaRPr lang="en-US" altLang="zh-TW" sz="2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文字, 圖表, 螢幕擷取畫面, 行 的圖片&#10;&#10;自動產生的描述">
            <a:extLst>
              <a:ext uri="{FF2B5EF4-FFF2-40B4-BE49-F238E27FC236}">
                <a16:creationId xmlns:a16="http://schemas.microsoft.com/office/drawing/2014/main" id="{DE129767-3337-94DA-2749-A978AC98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65" y="2640570"/>
            <a:ext cx="5898568" cy="34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PWM</a:t>
            </a:r>
            <a:r>
              <a:rPr lang="zh-TW" altLang="en-US" sz="400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57304"/>
            <a:ext cx="7886700" cy="4675967"/>
          </a:xfrm>
        </p:spPr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傳統驅動電路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vs.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PWM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驅動電路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傳統驅動電路損失大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PWM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驅動電路可讓損失減至最小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PWM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驅動容易控制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3CFB70B-2368-4B16-964F-4E08D7817F1B}"/>
              </a:ext>
            </a:extLst>
          </p:cNvPr>
          <p:cNvGrpSpPr/>
          <p:nvPr/>
        </p:nvGrpSpPr>
        <p:grpSpPr>
          <a:xfrm>
            <a:off x="1618335" y="3146017"/>
            <a:ext cx="2733441" cy="2987254"/>
            <a:chOff x="1380030" y="2958166"/>
            <a:chExt cx="2733441" cy="2987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2067429" y="5576088"/>
                  <a:ext cx="13586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TW" altLang="en-US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429" y="5576088"/>
                  <a:ext cx="135864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0030" y="2958166"/>
              <a:ext cx="2733441" cy="20412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2138795" y="5157324"/>
                  <a:ext cx="12159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÷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TW" altLang="en-US" i="1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8795" y="5157324"/>
                  <a:ext cx="121591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887A065-40BD-48B6-BCC2-0EFAA6AA6F23}"/>
              </a:ext>
            </a:extLst>
          </p:cNvPr>
          <p:cNvGrpSpPr/>
          <p:nvPr/>
        </p:nvGrpSpPr>
        <p:grpSpPr>
          <a:xfrm>
            <a:off x="4792226" y="3365500"/>
            <a:ext cx="2286853" cy="3031358"/>
            <a:chOff x="5121075" y="3163867"/>
            <a:chExt cx="2286853" cy="30313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341460" y="5050362"/>
                  <a:ext cx="1846082" cy="7152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TW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 = </m:t>
                        </m:r>
                        <m:f>
                          <m:f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subSup"/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TW" altLang="en-US" i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oMath>
                    </m:oMathPara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460" y="5050362"/>
                  <a:ext cx="1846082" cy="71526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1075" y="3163867"/>
              <a:ext cx="2286853" cy="1835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640804" y="5816595"/>
                  <a:ext cx="1247393" cy="3786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𝐷𝑆</m:t>
                            </m:r>
                            <m:r>
                              <m:rPr>
                                <m:lit/>
                              </m:rPr>
                              <a:rPr lang="zh-TW" altLang="en-US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sub>
                        </m:sSub>
                        <m:r>
                          <a:rPr lang="zh-TW" altLang="en-US" i="0">
                            <a:latin typeface="Cambria Math" panose="02040503050406030204" pitchFamily="18" charset="0"/>
                          </a:rPr>
                          <m:t> ↓↓</m:t>
                        </m:r>
                      </m:oMath>
                    </m:oMathPara>
                  </a14:m>
                  <a:endParaRPr lang="zh-TW" altLang="en-US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804" y="5816595"/>
                  <a:ext cx="1247393" cy="3786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5833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PWM</a:t>
            </a:r>
            <a:r>
              <a:rPr lang="zh-TW" altLang="en-US" sz="4000"/>
              <a:t>原理</a:t>
            </a:r>
            <a:r>
              <a:rPr lang="en-US" altLang="zh-TW" sz="4000"/>
              <a:t>(1/2)</a:t>
            </a:r>
            <a:endParaRPr lang="zh-TW" altLang="en-US" sz="4000"/>
          </a:p>
        </p:txBody>
      </p:sp>
      <p:pic>
        <p:nvPicPr>
          <p:cNvPr id="5" name="Picture 2" descr="https://ww2.mathworks.cn/help/physmod/sps/ref/pwm_generator_01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t="4222" r="8770" b="7618"/>
          <a:stretch/>
        </p:blipFill>
        <p:spPr bwMode="auto">
          <a:xfrm>
            <a:off x="1195027" y="1407872"/>
            <a:ext cx="6753945" cy="395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38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/>
              <a:t>PWM</a:t>
            </a:r>
            <a:r>
              <a:rPr lang="zh-TW" altLang="en-US" sz="4000"/>
              <a:t>原理</a:t>
            </a:r>
            <a:r>
              <a:rPr lang="en-US" altLang="zh-TW" sz="4000"/>
              <a:t>(2/2)</a:t>
            </a:r>
            <a:endParaRPr lang="zh-TW" altLang="en-US" sz="4000"/>
          </a:p>
        </p:txBody>
      </p:sp>
      <p:pic>
        <p:nvPicPr>
          <p:cNvPr id="5" name="Content Placeholder 4" descr="https://upload.wikimedia.org/wikipedia/commons/thumb/7/72/Pwm.svg/1280px-Pwm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917" y="1407872"/>
            <a:ext cx="6264165" cy="52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791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路徑：裝置管理員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Install driver</a:t>
            </a:r>
            <a:endParaRPr lang="zh-TW" altLang="en-US" sz="400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84B68B-371B-44BB-892C-4A0757E2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845" y="1682047"/>
            <a:ext cx="4871126" cy="5175953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77FB14F-5E0A-4FF5-A55B-073D6AE6640D}"/>
              </a:ext>
            </a:extLst>
          </p:cNvPr>
          <p:cNvCxnSpPr>
            <a:cxnSpLocks/>
          </p:cNvCxnSpPr>
          <p:nvPr/>
        </p:nvCxnSpPr>
        <p:spPr>
          <a:xfrm flipV="1">
            <a:off x="3728588" y="4386138"/>
            <a:ext cx="1030514" cy="418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039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>
                <a:latin typeface="微軟正黑體"/>
                <a:ea typeface="微軟正黑體"/>
              </a:rPr>
              <a:t>PWM 控制 LED</a:t>
            </a:r>
            <a:endParaRPr lang="zh-TW" altLang="en-US" sz="4000">
              <a:latin typeface="微軟正黑體"/>
              <a:ea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03304"/>
            <a:ext cx="8048700" cy="1050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dirty="0">
                <a:latin typeface="Arial"/>
                <a:ea typeface="微軟正黑體"/>
                <a:cs typeface="Arial"/>
              </a:rPr>
              <a:t>• </a:t>
            </a: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以下兩種狀況使用相同的週期，利用輸入 D[0:</a:t>
            </a: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 來控制 duty cycle 的數值，進而控制 LED 的亮度。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9FF2601-C18A-0565-4F8D-B9E7609400CF}"/>
              </a:ext>
            </a:extLst>
          </p:cNvPr>
          <p:cNvGrpSpPr/>
          <p:nvPr/>
        </p:nvGrpSpPr>
        <p:grpSpPr>
          <a:xfrm>
            <a:off x="1198940" y="2735130"/>
            <a:ext cx="6739936" cy="1827344"/>
            <a:chOff x="1266573" y="3203031"/>
            <a:chExt cx="6618197" cy="1719131"/>
          </a:xfrm>
        </p:grpSpPr>
        <p:pic>
          <p:nvPicPr>
            <p:cNvPr id="6" name="圖片 5" descr="一張含有 文字, 螢幕擷取畫面, 平行, 數字 的圖片&#10;&#10;自動產生的描述">
              <a:extLst>
                <a:ext uri="{FF2B5EF4-FFF2-40B4-BE49-F238E27FC236}">
                  <a16:creationId xmlns:a16="http://schemas.microsoft.com/office/drawing/2014/main" id="{FDF22AA4-6B48-5D79-AD57-5FD85FB62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73" r="133" b="66667"/>
            <a:stretch/>
          </p:blipFill>
          <p:spPr>
            <a:xfrm>
              <a:off x="1266573" y="3203031"/>
              <a:ext cx="6618197" cy="1518103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9B42E590-387E-B2D2-8AD1-457D8A10A9D1}"/>
                </a:ext>
              </a:extLst>
            </p:cNvPr>
            <p:cNvSpPr txBox="1"/>
            <p:nvPr/>
          </p:nvSpPr>
          <p:spPr>
            <a:xfrm>
              <a:off x="2407333" y="4552830"/>
              <a:ext cx="195937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TW" altLang="en-US" sz="1600" b="1">
                  <a:solidFill>
                    <a:srgbClr val="FF0000"/>
                  </a:solidFill>
                  <a:latin typeface="Microsoft JhengHei"/>
                  <a:ea typeface="新細明體"/>
                </a:rPr>
                <a:t>Duty cycle =</a:t>
              </a:r>
              <a:r>
                <a:rPr lang="zh-TW" altLang="en-US" b="1">
                  <a:solidFill>
                    <a:srgbClr val="FF0000"/>
                  </a:solidFill>
                  <a:ea typeface="新細明體"/>
                  <a:cs typeface="Calibri"/>
                </a:rPr>
                <a:t> 2/10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C35C6C6-0D30-5A04-0EF8-3218710D40C4}"/>
              </a:ext>
            </a:extLst>
          </p:cNvPr>
          <p:cNvGrpSpPr/>
          <p:nvPr/>
        </p:nvGrpSpPr>
        <p:grpSpPr>
          <a:xfrm>
            <a:off x="1177968" y="4451728"/>
            <a:ext cx="6756665" cy="1883777"/>
            <a:chOff x="1266573" y="4970383"/>
            <a:chExt cx="6621399" cy="1869908"/>
          </a:xfrm>
        </p:grpSpPr>
        <p:pic>
          <p:nvPicPr>
            <p:cNvPr id="4" name="圖片 3" descr="一張含有 文字, 螢幕擷取畫面, 平行, 數字 的圖片&#10;&#10;自動產生的描述">
              <a:extLst>
                <a:ext uri="{FF2B5EF4-FFF2-40B4-BE49-F238E27FC236}">
                  <a16:creationId xmlns:a16="http://schemas.microsoft.com/office/drawing/2014/main" id="{F4BF3E37-240E-3147-7ED8-743554691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860" r="94" b="-194"/>
            <a:stretch/>
          </p:blipFill>
          <p:spPr>
            <a:xfrm>
              <a:off x="1266573" y="4970383"/>
              <a:ext cx="6621399" cy="1504996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8CD76C9-0FCA-FB65-322C-D051A3AD0878}"/>
                </a:ext>
              </a:extLst>
            </p:cNvPr>
            <p:cNvSpPr txBox="1"/>
            <p:nvPr/>
          </p:nvSpPr>
          <p:spPr>
            <a:xfrm>
              <a:off x="2448828" y="6470959"/>
              <a:ext cx="195937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TW" altLang="en-US" sz="1600" b="1">
                  <a:solidFill>
                    <a:srgbClr val="FF0000"/>
                  </a:solidFill>
                  <a:latin typeface="Microsoft JhengHei"/>
                  <a:ea typeface="新細明體"/>
                </a:rPr>
                <a:t>Duty cycle =</a:t>
              </a:r>
              <a:r>
                <a:rPr lang="zh-TW" altLang="en-US" b="1">
                  <a:solidFill>
                    <a:srgbClr val="FF0000"/>
                  </a:solidFill>
                  <a:ea typeface="新細明體"/>
                  <a:cs typeface="Calibri"/>
                </a:rPr>
                <a:t> 9/10</a:t>
              </a:r>
            </a:p>
          </p:txBody>
        </p:sp>
      </p:grp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4FFC74F-FF28-4DCA-ADD1-84F785FD5904}"/>
              </a:ext>
            </a:extLst>
          </p:cNvPr>
          <p:cNvCxnSpPr/>
          <p:nvPr/>
        </p:nvCxnSpPr>
        <p:spPr>
          <a:xfrm flipH="1">
            <a:off x="6032763" y="2731818"/>
            <a:ext cx="18971" cy="3329400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23E27DD-5128-4F55-5BC6-9B0EBDEBEB2E}"/>
              </a:ext>
            </a:extLst>
          </p:cNvPr>
          <p:cNvCxnSpPr>
            <a:cxnSpLocks/>
          </p:cNvCxnSpPr>
          <p:nvPr/>
        </p:nvCxnSpPr>
        <p:spPr>
          <a:xfrm flipH="1">
            <a:off x="4230521" y="2731818"/>
            <a:ext cx="1" cy="3329400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30D2A20-DD73-BEBC-BE59-3AA071846AE9}"/>
              </a:ext>
            </a:extLst>
          </p:cNvPr>
          <p:cNvCxnSpPr>
            <a:cxnSpLocks/>
          </p:cNvCxnSpPr>
          <p:nvPr/>
        </p:nvCxnSpPr>
        <p:spPr>
          <a:xfrm>
            <a:off x="7853974" y="2731818"/>
            <a:ext cx="9485" cy="3329400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89D2E57-A0E9-B1E2-1019-68088744F71C}"/>
              </a:ext>
            </a:extLst>
          </p:cNvPr>
          <p:cNvCxnSpPr>
            <a:cxnSpLocks/>
          </p:cNvCxnSpPr>
          <p:nvPr/>
        </p:nvCxnSpPr>
        <p:spPr>
          <a:xfrm>
            <a:off x="2380853" y="2731818"/>
            <a:ext cx="9485" cy="3329400"/>
          </a:xfrm>
          <a:prstGeom prst="straightConnector1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98553F-A458-72D1-B532-EDAEBCCC3C57}"/>
              </a:ext>
            </a:extLst>
          </p:cNvPr>
          <p:cNvSpPr txBox="1"/>
          <p:nvPr/>
        </p:nvSpPr>
        <p:spPr>
          <a:xfrm>
            <a:off x="2157358" y="2340613"/>
            <a:ext cx="24926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>
                <a:solidFill>
                  <a:srgbClr val="0070C0"/>
                </a:solidFill>
                <a:latin typeface="Microsoft JhengHei"/>
                <a:ea typeface="新細明體"/>
              </a:rPr>
              <a:t>Period = 10 clk period</a:t>
            </a:r>
            <a:endParaRPr lang="zh-TW" b="1">
              <a:solidFill>
                <a:srgbClr val="0070C0"/>
              </a:solidFill>
              <a:ea typeface="新細明體"/>
              <a:cs typeface="Calibri"/>
            </a:endParaRPr>
          </a:p>
        </p:txBody>
      </p:sp>
      <p:pic>
        <p:nvPicPr>
          <p:cNvPr id="17" name="圖片 16" descr="一張含有 燈泡, 緊密型螢光燈, 光線 的圖片&#10;&#10;自動產生的描述">
            <a:extLst>
              <a:ext uri="{FF2B5EF4-FFF2-40B4-BE49-F238E27FC236}">
                <a16:creationId xmlns:a16="http://schemas.microsoft.com/office/drawing/2014/main" id="{AD7D4F37-5596-DFC6-1563-14643D0B7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608" r="-429" b="51420"/>
          <a:stretch/>
        </p:blipFill>
        <p:spPr>
          <a:xfrm>
            <a:off x="217578" y="2959824"/>
            <a:ext cx="816481" cy="1161495"/>
          </a:xfrm>
          <a:prstGeom prst="rect">
            <a:avLst/>
          </a:prstGeom>
        </p:spPr>
      </p:pic>
      <p:pic>
        <p:nvPicPr>
          <p:cNvPr id="18" name="圖片 17" descr="一張含有 燈泡, 緊密型螢光燈, 光線 的圖片&#10;&#10;自動產生的描述">
            <a:extLst>
              <a:ext uri="{FF2B5EF4-FFF2-40B4-BE49-F238E27FC236}">
                <a16:creationId xmlns:a16="http://schemas.microsoft.com/office/drawing/2014/main" id="{A21F68A6-B63A-6549-9537-4B161FC84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45" r="-429" b="-142"/>
          <a:stretch/>
        </p:blipFill>
        <p:spPr>
          <a:xfrm>
            <a:off x="199334" y="4752579"/>
            <a:ext cx="796543" cy="109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作業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FA73EA3E-9A9D-A551-398C-C9DBAF8AF9DB}"/>
              </a:ext>
            </a:extLst>
          </p:cNvPr>
          <p:cNvSpPr>
            <a:spLocks noGrp="1"/>
          </p:cNvSpPr>
          <p:nvPr/>
        </p:nvSpPr>
        <p:spPr>
          <a:xfrm>
            <a:off x="628650" y="1414163"/>
            <a:ext cx="7886700" cy="53570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lnSpc>
                <a:spcPct val="100000"/>
              </a:lnSpc>
            </a:pPr>
            <a:r>
              <a:rPr lang="zh-TW" altLang="en-US" sz="2500">
                <a:latin typeface="Microsoft JhengHei"/>
                <a:ea typeface="Microsoft JhengHei"/>
                <a:cs typeface="Times New Roman"/>
              </a:rPr>
              <a:t>透過改變PWM的duty cycle來調整LED亮度。電路運作如下：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zh-TW" altLang="en-US" sz="2100" b="1">
                <a:solidFill>
                  <a:srgbClr val="0070C0"/>
                </a:solidFill>
                <a:latin typeface="Microsoft JhengHei"/>
                <a:ea typeface="Microsoft JhengHei"/>
                <a:cs typeface="Times New Roman"/>
              </a:rPr>
              <a:t> </a:t>
            </a:r>
            <a:r>
              <a:rPr lang="zh-TW" sz="2100" b="1">
                <a:solidFill>
                  <a:srgbClr val="0070C0"/>
                </a:solidFill>
                <a:latin typeface="Microsoft JhengHei"/>
                <a:ea typeface="Microsoft JhengHei"/>
                <a:cs typeface="Times New Roman"/>
              </a:rPr>
              <a:t>SW</a:t>
            </a:r>
            <a:r>
              <a:rPr lang="en-US" altLang="zh-TW" sz="2100" b="1" dirty="0">
                <a:solidFill>
                  <a:srgbClr val="0070C0"/>
                </a:solidFill>
                <a:latin typeface="Microsoft JhengHei"/>
                <a:ea typeface="Microsoft JhengHei"/>
                <a:cs typeface="Times New Roman"/>
              </a:rPr>
              <a:t>[</a:t>
            </a:r>
            <a:r>
              <a:rPr lang="zh-TW" sz="2100" b="1">
                <a:solidFill>
                  <a:srgbClr val="0070C0"/>
                </a:solidFill>
                <a:latin typeface="Microsoft JhengHei"/>
                <a:ea typeface="Microsoft JhengHei"/>
                <a:cs typeface="Times New Roman"/>
              </a:rPr>
              <a:t>0]</a:t>
            </a:r>
            <a:r>
              <a:rPr lang="zh-TW" sz="2100">
                <a:latin typeface="Microsoft JhengHei"/>
                <a:ea typeface="Microsoft JhengHei"/>
                <a:cs typeface="Times New Roman"/>
              </a:rPr>
              <a:t>：控制 </a:t>
            </a:r>
            <a:r>
              <a:rPr lang="en-US" altLang="zh-TW" sz="2100" b="1" dirty="0">
                <a:solidFill>
                  <a:srgbClr val="0070C0"/>
                </a:solidFill>
                <a:latin typeface="Microsoft JhengHei"/>
                <a:ea typeface="Microsoft JhengHei"/>
                <a:cs typeface="Times New Roman"/>
              </a:rPr>
              <a:t>LED[0]</a:t>
            </a:r>
            <a:r>
              <a:rPr lang="zh-TW" sz="2100">
                <a:latin typeface="Microsoft JhengHei"/>
                <a:ea typeface="Microsoft JhengHei"/>
                <a:cs typeface="Times New Roman"/>
              </a:rPr>
              <a:t> 的開啟與</a:t>
            </a:r>
            <a:r>
              <a:rPr lang="zh-TW" altLang="en-US" sz="2100">
                <a:latin typeface="Microsoft JhengHei"/>
                <a:ea typeface="Microsoft JhengHei"/>
                <a:cs typeface="Times New Roman"/>
              </a:rPr>
              <a:t>關閉。</a:t>
            </a:r>
            <a:endParaRPr lang="zh-TW" sz="2100">
              <a:latin typeface="Microsoft JhengHei"/>
              <a:ea typeface="Microsoft JhengHei"/>
              <a:cs typeface="Times New Roman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100" b="1" dirty="0">
                <a:solidFill>
                  <a:srgbClr val="0070C0"/>
                </a:solidFill>
                <a:latin typeface="Microsoft JhengHei"/>
                <a:ea typeface="Microsoft JhengHei"/>
                <a:cs typeface="Times New Roman"/>
              </a:rPr>
              <a:t> SW[1:3]</a:t>
            </a:r>
            <a:r>
              <a:rPr lang="en-US" altLang="zh-TW" sz="2100" dirty="0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：可表示成0~7，用來控制 </a:t>
            </a:r>
            <a:r>
              <a:rPr lang="en-US" sz="2100" b="1" dirty="0">
                <a:solidFill>
                  <a:srgbClr val="0070C0"/>
                </a:solidFill>
                <a:latin typeface="Microsoft JhengHei"/>
                <a:ea typeface="Microsoft JhengHei"/>
                <a:cs typeface="Times New Roman"/>
              </a:rPr>
              <a:t>LED[0]</a:t>
            </a:r>
            <a:r>
              <a:rPr lang="zh-TW" altLang="en-US" sz="2100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 的亮度。</a:t>
            </a:r>
          </a:p>
          <a:p>
            <a:pPr marL="571500" indent="-34290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Font typeface="Arial"/>
              <a:buChar char="•"/>
            </a:pPr>
            <a:r>
              <a:rPr lang="zh-TW" altLang="en-US" sz="2500">
                <a:latin typeface="微軟正黑體"/>
                <a:ea typeface="微軟正黑體"/>
                <a:cs typeface="Times New Roman"/>
              </a:rPr>
              <a:t>同組一起完成DEMO，且由一位代表上傳專案壓縮檔，檔名：lab11_Gxx.zip (xx為組別)。</a:t>
            </a:r>
          </a:p>
          <a:p>
            <a:pPr marL="571500" indent="-342900">
              <a:lnSpc>
                <a:spcPct val="100000"/>
              </a:lnSpc>
              <a:buFont typeface="Arial"/>
            </a:pPr>
            <a:r>
              <a:rPr lang="zh-TW" sz="2500">
                <a:latin typeface="Microsoft JhengHei"/>
                <a:ea typeface="Microsoft JhengHei"/>
                <a:cs typeface="Times New Roman"/>
              </a:rPr>
              <a:t>註：</a:t>
            </a:r>
            <a:r>
              <a:rPr lang="zh-TW" sz="2500" b="1">
                <a:solidFill>
                  <a:srgbClr val="C00000"/>
                </a:solidFill>
                <a:latin typeface="Microsoft JhengHei"/>
                <a:ea typeface="Microsoft JhengHei"/>
                <a:cs typeface="Times New Roman"/>
              </a:rPr>
              <a:t>有</a:t>
            </a:r>
            <a:r>
              <a:rPr lang="en-US" altLang="zh-TW" sz="2500" b="1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DEMO</a:t>
            </a:r>
            <a:r>
              <a:rPr lang="zh-TW" sz="2500" b="1">
                <a:solidFill>
                  <a:srgbClr val="C00000"/>
                </a:solidFill>
                <a:latin typeface="Microsoft JhengHei"/>
                <a:ea typeface="Microsoft JhengHei"/>
                <a:cs typeface="Times New Roman"/>
              </a:rPr>
              <a:t>才算分</a:t>
            </a:r>
            <a:r>
              <a:rPr lang="zh-TW" sz="2500">
                <a:latin typeface="Microsoft JhengHei"/>
                <a:ea typeface="Microsoft JhengHei"/>
                <a:cs typeface="Times New Roman"/>
              </a:rPr>
              <a:t>，若當週未完成</a:t>
            </a:r>
            <a:r>
              <a:rPr lang="en-US" altLang="zh-TW" sz="2500" dirty="0">
                <a:latin typeface="微軟正黑體"/>
                <a:ea typeface="微軟正黑體"/>
                <a:cs typeface="Times New Roman"/>
              </a:rPr>
              <a:t>DEMO</a:t>
            </a:r>
            <a:r>
              <a:rPr lang="zh-TW" sz="2500">
                <a:latin typeface="Microsoft JhengHei"/>
                <a:ea typeface="Microsoft JhengHei"/>
                <a:cs typeface="Times New Roman"/>
              </a:rPr>
              <a:t>，統一</a:t>
            </a:r>
            <a:r>
              <a:rPr lang="zh-TW" altLang="en-US" sz="2500">
                <a:latin typeface="Microsoft JhengHei"/>
                <a:ea typeface="Microsoft JhengHei"/>
                <a:cs typeface="Times New Roman"/>
              </a:rPr>
              <a:t>於</a:t>
            </a:r>
            <a:r>
              <a:rPr lang="zh-TW" sz="2500">
                <a:latin typeface="Microsoft JhengHei"/>
                <a:ea typeface="Microsoft JhengHei"/>
                <a:cs typeface="Times New Roman"/>
              </a:rPr>
              <a:t>日後公布之日期補</a:t>
            </a:r>
            <a:r>
              <a:rPr lang="en-US" sz="2500" dirty="0">
                <a:latin typeface="Microsoft JhengHei"/>
                <a:ea typeface="微軟正黑體"/>
                <a:cs typeface="Times New Roman"/>
              </a:rPr>
              <a:t>DEMO</a:t>
            </a:r>
            <a:r>
              <a:rPr lang="zh-TW" sz="2500">
                <a:latin typeface="Microsoft JhengHei"/>
                <a:ea typeface="Microsoft JhengHei"/>
                <a:cs typeface="Times New Roman"/>
              </a:rPr>
              <a:t>。</a:t>
            </a:r>
            <a:endParaRPr lang="zh-TW" altLang="en-US" sz="250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27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作業</a:t>
            </a:r>
            <a:r>
              <a:rPr lang="zh-TW" sz="4000">
                <a:latin typeface="Microsoft JhengHei"/>
                <a:ea typeface="Microsoft JhengHei"/>
              </a:rPr>
              <a:t>—</a:t>
            </a:r>
            <a:r>
              <a:rPr lang="zh-TW" altLang="en-US" sz="4000">
                <a:latin typeface="微軟正黑體"/>
                <a:ea typeface="微軟正黑體"/>
              </a:rPr>
              <a:t>腳位參考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523787" y="1202791"/>
            <a:ext cx="8379161" cy="3150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0070C0"/>
                </a:solidFill>
                <a:latin typeface="微軟正黑體"/>
                <a:ea typeface="標楷體"/>
                <a:cs typeface="Times New Roman"/>
              </a:rPr>
              <a:t>period</a:t>
            </a:r>
            <a:r>
              <a:rPr lang="en-US" sz="2200" dirty="0">
                <a:latin typeface="微軟正黑體"/>
                <a:ea typeface="微軟正黑體"/>
                <a:cs typeface="Times New Roman"/>
              </a:rPr>
              <a:t>: integer := 10</a:t>
            </a:r>
            <a:endParaRPr lang="en-US" altLang="zh-TW" sz="2200" dirty="0">
              <a:latin typeface="微軟正黑體"/>
              <a:ea typeface="微軟正黑體"/>
              <a:cs typeface="Times New Roman"/>
            </a:endParaRPr>
          </a:p>
          <a:p>
            <a:r>
              <a:rPr lang="en-US" altLang="zh-TW" sz="2200" b="1" dirty="0" err="1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clk</a:t>
            </a:r>
            <a:r>
              <a:rPr lang="en-US" altLang="zh-TW" sz="2200" dirty="0">
                <a:latin typeface="微軟正黑體"/>
                <a:ea typeface="微軟正黑體"/>
                <a:cs typeface="Times New Roman"/>
              </a:rPr>
              <a:t>: in </a:t>
            </a:r>
            <a:r>
              <a:rPr lang="en-US" altLang="zh-TW" sz="2200" dirty="0" err="1">
                <a:latin typeface="微軟正黑體"/>
                <a:ea typeface="微軟正黑體"/>
                <a:cs typeface="Times New Roman"/>
              </a:rPr>
              <a:t>std_logic</a:t>
            </a:r>
            <a:endParaRPr lang="en-US" altLang="zh-TW" sz="2200" dirty="0">
              <a:latin typeface="微軟正黑體"/>
              <a:ea typeface="微軟正黑體"/>
              <a:cs typeface="Times New Roman"/>
            </a:endParaRPr>
          </a:p>
          <a:p>
            <a:r>
              <a:rPr lang="en-US" altLang="zh-TW" sz="2200" b="1" dirty="0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enable</a:t>
            </a:r>
            <a:r>
              <a:rPr lang="en-US" altLang="zh-TW" sz="2200" dirty="0">
                <a:latin typeface="微軟正黑體"/>
                <a:ea typeface="微軟正黑體"/>
                <a:cs typeface="Times New Roman"/>
              </a:rPr>
              <a:t>: in </a:t>
            </a:r>
            <a:r>
              <a:rPr lang="en-US" altLang="zh-TW" sz="2200" dirty="0" err="1">
                <a:latin typeface="微軟正黑體"/>
                <a:ea typeface="微軟正黑體"/>
                <a:cs typeface="Times New Roman"/>
              </a:rPr>
              <a:t>std_logic</a:t>
            </a:r>
            <a:endParaRPr lang="en-US" altLang="zh-TW" sz="2200" dirty="0">
              <a:solidFill>
                <a:srgbClr val="00B0F0"/>
              </a:solidFill>
              <a:latin typeface="微軟正黑體"/>
              <a:ea typeface="微軟正黑體"/>
              <a:cs typeface="Times New Roman"/>
            </a:endParaRPr>
          </a:p>
          <a:p>
            <a:r>
              <a:rPr lang="en-US" sz="2200" b="1" dirty="0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duty</a:t>
            </a:r>
            <a:r>
              <a:rPr lang="en-US" altLang="zh-TW" sz="2200" dirty="0">
                <a:latin typeface="微軟正黑體"/>
                <a:ea typeface="微軟正黑體"/>
                <a:cs typeface="Times New Roman"/>
              </a:rPr>
              <a:t>: in unsigned(2 </a:t>
            </a:r>
            <a:r>
              <a:rPr lang="en-US" altLang="zh-TW" sz="2200" dirty="0" err="1">
                <a:latin typeface="微軟正黑體"/>
                <a:ea typeface="微軟正黑體"/>
                <a:cs typeface="Times New Roman"/>
              </a:rPr>
              <a:t>downto</a:t>
            </a:r>
            <a:r>
              <a:rPr lang="en-US" altLang="zh-TW" sz="2200" dirty="0">
                <a:latin typeface="微軟正黑體"/>
                <a:ea typeface="微軟正黑體"/>
                <a:cs typeface="Times New Roman"/>
              </a:rPr>
              <a:t> 0)</a:t>
            </a:r>
            <a:endParaRPr lang="en-US" altLang="zh-TW" sz="2200" dirty="0">
              <a:solidFill>
                <a:srgbClr val="00B0F0"/>
              </a:solidFill>
              <a:latin typeface="微軟正黑體"/>
              <a:ea typeface="微軟正黑體"/>
              <a:cs typeface="Times New Roman"/>
            </a:endParaRPr>
          </a:p>
          <a:p>
            <a:r>
              <a:rPr lang="en-US" altLang="zh-TW" sz="2200" b="1" dirty="0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led</a:t>
            </a:r>
            <a:r>
              <a:rPr lang="en-US" altLang="zh-TW" sz="2200" dirty="0">
                <a:latin typeface="微軟正黑體"/>
                <a:ea typeface="微軟正黑體"/>
                <a:cs typeface="Times New Roman"/>
              </a:rPr>
              <a:t>:  out </a:t>
            </a:r>
            <a:r>
              <a:rPr lang="en-US" altLang="zh-TW" sz="2200" dirty="0" err="1">
                <a:latin typeface="微軟正黑體"/>
                <a:ea typeface="微軟正黑體"/>
                <a:cs typeface="Times New Roman"/>
              </a:rPr>
              <a:t>std_logic</a:t>
            </a:r>
          </a:p>
          <a:p>
            <a:pPr>
              <a:lnSpc>
                <a:spcPct val="150000"/>
              </a:lnSpc>
            </a:pPr>
            <a:r>
              <a:rPr lang="en-US" altLang="zh-TW" sz="2200" dirty="0">
                <a:latin typeface="微軟正黑體"/>
                <a:ea typeface="微軟正黑體"/>
                <a:cs typeface="Times New Roman"/>
              </a:rPr>
              <a:t>signal </a:t>
            </a:r>
            <a:r>
              <a:rPr lang="en-US" altLang="zh-TW" sz="2200" b="1" dirty="0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count</a:t>
            </a:r>
            <a:r>
              <a:rPr lang="en-US" altLang="zh-TW" sz="2200" dirty="0">
                <a:latin typeface="微軟正黑體"/>
                <a:ea typeface="微軟正黑體"/>
                <a:cs typeface="Times New Roman"/>
              </a:rPr>
              <a:t>: </a:t>
            </a:r>
            <a:r>
              <a:rPr lang="en-US" altLang="zh-TW" sz="2200" dirty="0" err="1">
                <a:latin typeface="微軟正黑體"/>
                <a:ea typeface="微軟正黑體"/>
                <a:cs typeface="Times New Roman"/>
              </a:rPr>
              <a:t>std_logic_vector</a:t>
            </a:r>
            <a:r>
              <a:rPr lang="en-US" altLang="zh-TW" sz="2200" dirty="0">
                <a:latin typeface="微軟正黑體"/>
                <a:ea typeface="微軟正黑體"/>
                <a:cs typeface="Times New Roman"/>
              </a:rPr>
              <a:t>(15 </a:t>
            </a:r>
            <a:r>
              <a:rPr lang="en-US" altLang="zh-TW" sz="2200" dirty="0" err="1">
                <a:latin typeface="微軟正黑體"/>
                <a:ea typeface="微軟正黑體"/>
                <a:cs typeface="Times New Roman"/>
              </a:rPr>
              <a:t>downto</a:t>
            </a:r>
            <a:r>
              <a:rPr lang="en-US" altLang="zh-TW" sz="2200" dirty="0">
                <a:latin typeface="微軟正黑體"/>
                <a:ea typeface="微軟正黑體"/>
                <a:cs typeface="Times New Roman"/>
              </a:rPr>
              <a:t> 0) := (others =&gt;'0')</a:t>
            </a:r>
            <a:endParaRPr lang="en-US" altLang="zh-TW" sz="2200" dirty="0">
              <a:solidFill>
                <a:srgbClr val="000000"/>
              </a:solidFill>
              <a:latin typeface="微軟正黑體"/>
              <a:ea typeface="微軟正黑體"/>
              <a:cs typeface="Times New Roman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C00000"/>
              </a:solidFill>
              <a:latin typeface="微軟正黑體"/>
              <a:ea typeface="微軟正黑體"/>
              <a:cs typeface="Times New Roman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C00000"/>
              </a:solidFill>
              <a:latin typeface="微軟正黑體"/>
              <a:ea typeface="微軟正黑體"/>
              <a:cs typeface="Times New Roman"/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C00000"/>
              </a:solidFill>
              <a:latin typeface="Microsoft JhengHei"/>
              <a:ea typeface="Microsoft JhengHei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F936C9-CD10-E6FD-2C14-21D42AA87B60}"/>
              </a:ext>
            </a:extLst>
          </p:cNvPr>
          <p:cNvSpPr txBox="1"/>
          <p:nvPr/>
        </p:nvSpPr>
        <p:spPr>
          <a:xfrm>
            <a:off x="630072" y="4628406"/>
            <a:ext cx="5849891" cy="1615827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/>
              </a:rPr>
              <a:t>功能解釋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Segoe U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altLang="zh-TW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enable：</a:t>
            </a: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控制 led 開啟與關閉。</a:t>
            </a:r>
            <a:r>
              <a:rPr lang="en-US" altLang="zh-TW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​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altLang="zh-TW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duty：可表示成0~7，用來</a:t>
            </a: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控制 </a:t>
            </a:r>
            <a:r>
              <a:rPr lang="en-US" altLang="zh-TW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led</a:t>
            </a: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 的亮度。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count：計算本次週期經過了幾個 clock。</a:t>
            </a:r>
          </a:p>
        </p:txBody>
      </p:sp>
    </p:spTree>
    <p:extLst>
      <p:ext uri="{BB962C8B-B14F-4D97-AF65-F5344CB8AC3E}">
        <p14:creationId xmlns:p14="http://schemas.microsoft.com/office/powerpoint/2010/main" val="46281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作業</a:t>
            </a:r>
            <a:r>
              <a:rPr lang="zh-TW" sz="4000">
                <a:latin typeface="Microsoft JhengHei"/>
                <a:ea typeface="Microsoft JhengHei"/>
              </a:rPr>
              <a:t>—</a:t>
            </a:r>
            <a:r>
              <a:rPr lang="zh-TW" altLang="en-US" sz="4000">
                <a:latin typeface="微軟正黑體"/>
                <a:ea typeface="微軟正黑體"/>
              </a:rPr>
              <a:t>腳位參考</a:t>
            </a:r>
          </a:p>
        </p:txBody>
      </p:sp>
      <p:pic>
        <p:nvPicPr>
          <p:cNvPr id="4" name="圖片 3" descr="一張含有 文字, 螢幕擷取畫面, 平行, 數字 的圖片&#10;&#10;自動產生的描述">
            <a:extLst>
              <a:ext uri="{FF2B5EF4-FFF2-40B4-BE49-F238E27FC236}">
                <a16:creationId xmlns:a16="http://schemas.microsoft.com/office/drawing/2014/main" id="{3917F040-4FB6-D1E1-552B-50BE0937F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3" r="133" b="66667"/>
          <a:stretch/>
        </p:blipFill>
        <p:spPr>
          <a:xfrm>
            <a:off x="1282472" y="2912953"/>
            <a:ext cx="6739936" cy="1613662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6C9E8BD-7FA5-E510-642F-76CC630554CE}"/>
              </a:ext>
            </a:extLst>
          </p:cNvPr>
          <p:cNvCxnSpPr/>
          <p:nvPr/>
        </p:nvCxnSpPr>
        <p:spPr>
          <a:xfrm>
            <a:off x="2601245" y="2827148"/>
            <a:ext cx="5279" cy="484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DB6684-2F67-BBAD-C73A-6F8E1FD4BEB3}"/>
              </a:ext>
            </a:extLst>
          </p:cNvPr>
          <p:cNvSpPr txBox="1"/>
          <p:nvPr/>
        </p:nvSpPr>
        <p:spPr>
          <a:xfrm>
            <a:off x="1689854" y="2460974"/>
            <a:ext cx="4565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solidFill>
                  <a:schemeClr val="accent1"/>
                </a:solidFill>
                <a:ea typeface="新細明體"/>
                <a:cs typeface="Calibri"/>
              </a:rPr>
              <a:t>count = 1  2 …                  9 10     1 ...  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57042FA-8DCE-0DF5-85B2-43F2FE51E7E6}"/>
              </a:ext>
            </a:extLst>
          </p:cNvPr>
          <p:cNvCxnSpPr>
            <a:cxnSpLocks/>
          </p:cNvCxnSpPr>
          <p:nvPr/>
        </p:nvCxnSpPr>
        <p:spPr>
          <a:xfrm>
            <a:off x="2778378" y="2827148"/>
            <a:ext cx="5279" cy="484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C364D65-82F9-3D5F-64C6-85020C63D18B}"/>
              </a:ext>
            </a:extLst>
          </p:cNvPr>
          <p:cNvCxnSpPr>
            <a:cxnSpLocks/>
          </p:cNvCxnSpPr>
          <p:nvPr/>
        </p:nvCxnSpPr>
        <p:spPr>
          <a:xfrm>
            <a:off x="4046549" y="2827147"/>
            <a:ext cx="5279" cy="484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0E75682-D3B7-A23C-5737-2AD0D06ADBC8}"/>
              </a:ext>
            </a:extLst>
          </p:cNvPr>
          <p:cNvCxnSpPr>
            <a:cxnSpLocks/>
          </p:cNvCxnSpPr>
          <p:nvPr/>
        </p:nvCxnSpPr>
        <p:spPr>
          <a:xfrm>
            <a:off x="4223682" y="2827147"/>
            <a:ext cx="5279" cy="484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27A315A-1EA8-803E-9CE5-CDA676AB30F9}"/>
              </a:ext>
            </a:extLst>
          </p:cNvPr>
          <p:cNvCxnSpPr>
            <a:cxnSpLocks/>
          </p:cNvCxnSpPr>
          <p:nvPr/>
        </p:nvCxnSpPr>
        <p:spPr>
          <a:xfrm flipH="1">
            <a:off x="4462226" y="2840476"/>
            <a:ext cx="207992" cy="457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59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err="1">
                <a:latin typeface="微軟正黑體"/>
                <a:ea typeface="微軟正黑體"/>
              </a:rPr>
              <a:t>作業</a:t>
            </a:r>
            <a:r>
              <a:rPr lang="en-US" altLang="zh-TW" sz="4000">
                <a:latin typeface="Microsoft JhengHei"/>
                <a:ea typeface="Microsoft JhengHei"/>
              </a:rPr>
              <a:t>—</a:t>
            </a:r>
            <a:r>
              <a:rPr lang="en-US" altLang="zh-TW" sz="4000" err="1">
                <a:latin typeface="微軟正黑體"/>
                <a:ea typeface="微軟正黑體"/>
              </a:rPr>
              <a:t>DEMO影片</a:t>
            </a:r>
            <a:endParaRPr lang="zh-TW" altLang="en-US" sz="4000" err="1">
              <a:latin typeface="微軟正黑體"/>
              <a:ea typeface="微軟正黑體"/>
            </a:endParaRPr>
          </a:p>
        </p:txBody>
      </p:sp>
      <p:pic>
        <p:nvPicPr>
          <p:cNvPr id="13" name="week10_video">
            <a:hlinkClick r:id="" action="ppaction://media"/>
            <a:extLst>
              <a:ext uri="{FF2B5EF4-FFF2-40B4-BE49-F238E27FC236}">
                <a16:creationId xmlns:a16="http://schemas.microsoft.com/office/drawing/2014/main" id="{BD55D2C0-BBE3-47C8-91C5-9817F4A4B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254" y="1333786"/>
            <a:ext cx="5436202" cy="418885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9C5F2C0-2476-3F2C-DC69-BB5CA714412A}"/>
              </a:ext>
            </a:extLst>
          </p:cNvPr>
          <p:cNvSpPr txBox="1"/>
          <p:nvPr/>
        </p:nvSpPr>
        <p:spPr>
          <a:xfrm>
            <a:off x="1593550" y="5668018"/>
            <a:ext cx="59248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b="1" dirty="0">
                <a:latin typeface="Microsoft JhengHei"/>
                <a:ea typeface="新細明體"/>
                <a:hlinkClick r:id="rId5"/>
              </a:rPr>
              <a:t>https://www.youtube.com/watch?v=8OLyirTKeFs</a:t>
            </a:r>
            <a:endParaRPr lang="en-US" altLang="zh-TW" b="1" dirty="0">
              <a:latin typeface="Microsoft JhengHei"/>
              <a:ea typeface="新細明體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68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加分題</a:t>
            </a:r>
            <a:endParaRPr lang="zh-TW" altLang="en-US" sz="400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61763"/>
            <a:ext cx="7886700" cy="53570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342900">
              <a:lnSpc>
                <a:spcPct val="100000"/>
              </a:lnSpc>
            </a:pPr>
            <a:r>
              <a:rPr lang="zh-TW" sz="2500">
                <a:latin typeface="Microsoft JhengHei"/>
                <a:ea typeface="Microsoft JhengHei"/>
                <a:cs typeface="Times New Roman"/>
              </a:rPr>
              <a:t>設計一個</a:t>
            </a:r>
            <a:r>
              <a:rPr lang="zh-TW" altLang="en-US" sz="2500">
                <a:latin typeface="Microsoft JhengHei"/>
                <a:ea typeface="Microsoft JhengHei"/>
                <a:cs typeface="Times New Roman"/>
              </a:rPr>
              <a:t>會</a:t>
            </a:r>
            <a:r>
              <a:rPr lang="zh-TW" sz="2500">
                <a:latin typeface="Microsoft JhengHei"/>
                <a:ea typeface="Microsoft JhengHei"/>
                <a:cs typeface="Times New Roman"/>
              </a:rPr>
              <a:t>自動調節</a:t>
            </a:r>
            <a:r>
              <a:rPr lang="zh-TW" altLang="en-US" sz="2500">
                <a:latin typeface="Microsoft JhengHei"/>
                <a:ea typeface="Microsoft JhengHei"/>
                <a:cs typeface="Times New Roman"/>
              </a:rPr>
              <a:t> LED </a:t>
            </a:r>
            <a:r>
              <a:rPr lang="zh-TW" sz="2500">
                <a:latin typeface="Microsoft JhengHei"/>
                <a:ea typeface="Microsoft JhengHei"/>
                <a:cs typeface="Times New Roman"/>
              </a:rPr>
              <a:t>亮度的呼吸燈</a:t>
            </a:r>
            <a:r>
              <a:rPr lang="zh-TW" altLang="en-US" sz="2500">
                <a:latin typeface="Microsoft JhengHei"/>
                <a:ea typeface="Microsoft JhengHei"/>
                <a:cs typeface="Times New Roman"/>
              </a:rPr>
              <a:t>，依照完成的程度加分：</a:t>
            </a:r>
            <a:endParaRPr lang="zh-TW" sz="2500">
              <a:latin typeface="微軟正黑體"/>
              <a:cs typeface="Times New Roman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TW" altLang="en-US" sz="2100">
                <a:latin typeface="微軟正黑體"/>
                <a:ea typeface="微軟正黑體"/>
                <a:cs typeface="Times New Roman"/>
              </a:rPr>
              <a:t> </a:t>
            </a:r>
            <a:r>
              <a:rPr lang="zh-TW" altLang="en-US" sz="2100">
                <a:latin typeface="Microsoft JhengHei"/>
                <a:ea typeface="Microsoft JhengHei"/>
                <a:cs typeface="Times New Roman"/>
              </a:rPr>
              <a:t>1. LED 單方向的亮度</a:t>
            </a:r>
            <a:r>
              <a:rPr lang="zh-TW" sz="2100">
                <a:latin typeface="Microsoft JhengHei"/>
                <a:ea typeface="Microsoft JhengHei"/>
                <a:cs typeface="Times New Roman"/>
              </a:rPr>
              <a:t>變化</a:t>
            </a:r>
            <a:r>
              <a:rPr lang="zh-TW" altLang="en-US" sz="2100">
                <a:latin typeface="Microsoft JhengHei"/>
                <a:ea typeface="Microsoft JhengHei"/>
                <a:cs typeface="Times New Roman"/>
              </a:rPr>
              <a:t>。(</a:t>
            </a:r>
            <a:r>
              <a:rPr lang="zh-TW" altLang="en-US" sz="2100">
                <a:latin typeface="Microsoft JhengHei"/>
                <a:ea typeface="Microsoft JhengHei"/>
                <a:cs typeface="Times New Roman"/>
                <a:hlinkClick r:id="rId2"/>
              </a:rPr>
              <a:t>DEMO影片連結</a:t>
            </a:r>
            <a:r>
              <a:rPr lang="zh-TW" altLang="en-US" sz="2100">
                <a:latin typeface="Microsoft JhengHei"/>
                <a:ea typeface="Microsoft JhengHei"/>
                <a:cs typeface="Times New Roman"/>
              </a:rPr>
              <a:t>)</a:t>
            </a:r>
            <a:endParaRPr lang="zh-TW" sz="2100">
              <a:latin typeface="Microsoft JhengHei"/>
              <a:ea typeface="Microsoft JhengHei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TW" altLang="en-US" sz="2100">
                <a:latin typeface="Microsoft JhengHei"/>
                <a:ea typeface="Microsoft JhengHei"/>
                <a:cs typeface="Times New Roman"/>
              </a:rPr>
              <a:t> 2. LED </a:t>
            </a:r>
            <a:r>
              <a:rPr lang="zh-TW" altLang="en-US" sz="2100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逐漸變亮然後再逐漸變暗</a:t>
            </a:r>
            <a:r>
              <a:rPr lang="zh-TW" sz="2100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。</a:t>
            </a:r>
            <a:r>
              <a:rPr lang="en-US" altLang="zh-TW" sz="2100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(</a:t>
            </a:r>
            <a:r>
              <a:rPr lang="en-US" altLang="zh-TW" sz="2100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  <a:hlinkClick r:id="rId3"/>
              </a:rPr>
              <a:t>DEMO</a:t>
            </a:r>
            <a:r>
              <a:rPr lang="zh-TW" sz="2100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  <a:hlinkClick r:id="rId3"/>
              </a:rPr>
              <a:t>影片連結</a:t>
            </a:r>
            <a:r>
              <a:rPr lang="en-US" altLang="zh-TW" sz="2100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)</a:t>
            </a:r>
            <a:endParaRPr lang="zh-TW" sz="2100">
              <a:solidFill>
                <a:srgbClr val="000000"/>
              </a:solidFill>
              <a:latin typeface="Microsoft JhengHei"/>
              <a:ea typeface="Microsoft JhengHei"/>
              <a:cs typeface="Times New Roman"/>
            </a:endParaRPr>
          </a:p>
          <a:p>
            <a:pPr marL="571500" indent="-34290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</a:pPr>
            <a:r>
              <a:rPr lang="zh-TW" altLang="en-US" sz="2500">
                <a:latin typeface="微軟正黑體"/>
                <a:ea typeface="微軟正黑體"/>
                <a:cs typeface="Times New Roman"/>
              </a:rPr>
              <a:t>繳交規則同作業，檔名：</a:t>
            </a:r>
            <a:r>
              <a:rPr lang="en-US" altLang="zh-TW" sz="2500">
                <a:latin typeface="微軟正黑體"/>
                <a:ea typeface="微軟正黑體"/>
                <a:cs typeface="Times New Roman"/>
              </a:rPr>
              <a:t>lab11_bonus_Gxx.zip</a:t>
            </a:r>
            <a:r>
              <a:rPr lang="zh-TW" altLang="en-US" sz="2500">
                <a:latin typeface="微軟正黑體"/>
                <a:ea typeface="微軟正黑體"/>
                <a:cs typeface="Times New Roman"/>
              </a:rPr>
              <a:t> </a:t>
            </a:r>
            <a:r>
              <a:rPr lang="en-US" altLang="zh-TW" sz="2500">
                <a:latin typeface="微軟正黑體"/>
                <a:ea typeface="微軟正黑體"/>
                <a:cs typeface="Times New Roman"/>
              </a:rPr>
              <a:t>(xx</a:t>
            </a:r>
            <a:r>
              <a:rPr lang="zh-TW" altLang="en-US" sz="2500">
                <a:latin typeface="微軟正黑體"/>
                <a:ea typeface="微軟正黑體"/>
                <a:cs typeface="Times New Roman"/>
              </a:rPr>
              <a:t>為組別</a:t>
            </a:r>
            <a:r>
              <a:rPr lang="en-US" altLang="zh-TW" sz="2500">
                <a:latin typeface="微軟正黑體"/>
                <a:ea typeface="微軟正黑體"/>
                <a:cs typeface="Times New Roman"/>
              </a:rPr>
              <a:t>)</a:t>
            </a:r>
            <a:r>
              <a:rPr lang="zh-TW" altLang="en-US" sz="2500">
                <a:latin typeface="微軟正黑體"/>
                <a:ea typeface="微軟正黑體"/>
                <a:cs typeface="Times New Roman"/>
              </a:rPr>
              <a:t>。</a:t>
            </a:r>
            <a:endParaRPr lang="en-US" sz="2500">
              <a:latin typeface="微軟正黑體"/>
              <a:ea typeface="微軟正黑體"/>
              <a:cs typeface="Times New Roman"/>
            </a:endParaRPr>
          </a:p>
          <a:p>
            <a:pPr marL="571500" indent="-342900">
              <a:lnSpc>
                <a:spcPct val="100000"/>
              </a:lnSpc>
              <a:buFont typeface="Arial"/>
            </a:pPr>
            <a:r>
              <a:rPr lang="zh-TW" sz="2500">
                <a:latin typeface="Microsoft JhengHei"/>
                <a:ea typeface="Microsoft JhengHei"/>
                <a:cs typeface="Times New Roman"/>
              </a:rPr>
              <a:t>註：</a:t>
            </a:r>
            <a:r>
              <a:rPr lang="zh-TW" sz="2500" b="1">
                <a:solidFill>
                  <a:srgbClr val="C00000"/>
                </a:solidFill>
                <a:latin typeface="Microsoft JhengHei"/>
                <a:ea typeface="Microsoft JhengHei"/>
                <a:cs typeface="Times New Roman"/>
              </a:rPr>
              <a:t>有</a:t>
            </a:r>
            <a:r>
              <a:rPr lang="en-US" altLang="zh-TW" sz="2500" b="1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DEMO</a:t>
            </a:r>
            <a:r>
              <a:rPr lang="zh-TW" sz="2500" b="1">
                <a:solidFill>
                  <a:srgbClr val="C00000"/>
                </a:solidFill>
                <a:latin typeface="Microsoft JhengHei"/>
                <a:ea typeface="Microsoft JhengHei"/>
                <a:cs typeface="Times New Roman"/>
              </a:rPr>
              <a:t>才算分</a:t>
            </a:r>
            <a:r>
              <a:rPr lang="zh-TW" sz="2500">
                <a:latin typeface="Microsoft JhengHei"/>
                <a:ea typeface="Microsoft JhengHei"/>
                <a:cs typeface="Times New Roman"/>
              </a:rPr>
              <a:t>，若當週未完成</a:t>
            </a:r>
            <a:r>
              <a:rPr lang="en-US" altLang="zh-TW" sz="2500">
                <a:latin typeface="微軟正黑體"/>
                <a:ea typeface="微軟正黑體"/>
                <a:cs typeface="Times New Roman"/>
              </a:rPr>
              <a:t>DEMO</a:t>
            </a:r>
            <a:r>
              <a:rPr lang="zh-TW" sz="2500">
                <a:latin typeface="Microsoft JhengHei"/>
                <a:ea typeface="Microsoft JhengHei"/>
                <a:cs typeface="Times New Roman"/>
              </a:rPr>
              <a:t>，統一在日後公布之日期補</a:t>
            </a:r>
            <a:r>
              <a:rPr lang="en-US" sz="2500">
                <a:latin typeface="Microsoft JhengHei"/>
                <a:ea typeface="微軟正黑體"/>
                <a:cs typeface="Times New Roman"/>
              </a:rPr>
              <a:t>DEMO</a:t>
            </a:r>
            <a:r>
              <a:rPr lang="zh-TW" sz="2500">
                <a:latin typeface="Microsoft JhengHei"/>
                <a:ea typeface="Microsoft JhengHei"/>
                <a:cs typeface="Times New Roman"/>
              </a:rPr>
              <a:t>。</a:t>
            </a:r>
            <a:endParaRPr lang="zh-TW" altLang="en-US" sz="250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361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加分題</a:t>
            </a:r>
            <a:r>
              <a:rPr lang="zh-TW" sz="4000">
                <a:latin typeface="Microsoft JhengHei"/>
                <a:ea typeface="Microsoft JhengHei"/>
              </a:rPr>
              <a:t>—</a:t>
            </a:r>
            <a:r>
              <a:rPr lang="zh-TW" altLang="en-US" sz="4000">
                <a:latin typeface="微軟正黑體"/>
                <a:ea typeface="微軟正黑體"/>
              </a:rPr>
              <a:t>提示</a:t>
            </a:r>
            <a:endParaRPr lang="zh-TW" altLang="en-US" sz="400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261763"/>
            <a:ext cx="7886700" cy="2829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120000"/>
              </a:lnSpc>
              <a:spcBef>
                <a:spcPts val="1900"/>
              </a:spcBef>
              <a:buAutoNum type="arabicPeriod"/>
            </a:pPr>
            <a:r>
              <a:rPr lang="zh-TW" altLang="en-US" sz="2400" b="1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在0-1秒期間 LED 燈可參考</a:t>
            </a:r>
            <a:r>
              <a:rPr lang="zh-TW" sz="2400" b="1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：</a:t>
            </a:r>
            <a:endParaRPr lang="zh-TW" altLang="en-US" sz="2400">
              <a:solidFill>
                <a:srgbClr val="000000"/>
              </a:solidFill>
              <a:latin typeface="Microsoft JhengHei"/>
              <a:cs typeface="Times New Roman"/>
            </a:endParaRPr>
          </a:p>
          <a:p>
            <a:pPr marL="1085850" lvl="1" indent="-342900">
              <a:lnSpc>
                <a:spcPct val="110000"/>
              </a:lnSpc>
              <a:spcBef>
                <a:spcPts val="0"/>
              </a:spcBef>
            </a:pP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在第 0-1 毫秒內亮 0 微秒； </a:t>
            </a:r>
            <a:endParaRPr lang="zh-TW" altLang="en-US">
              <a:solidFill>
                <a:srgbClr val="000000"/>
              </a:solidFill>
              <a:latin typeface="Microsoft JhengHei"/>
              <a:cs typeface="Times New Roman"/>
            </a:endParaRPr>
          </a:p>
          <a:p>
            <a:pPr marL="1085850" lvl="1" indent="-342900">
              <a:lnSpc>
                <a:spcPct val="110000"/>
              </a:lnSpc>
              <a:spcBef>
                <a:spcPts val="0"/>
              </a:spcBef>
            </a:pP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在第 1-2 毫秒內亮 1 微秒； </a:t>
            </a:r>
            <a:endParaRPr lang="zh-TW" altLang="en-US">
              <a:solidFill>
                <a:srgbClr val="000000"/>
              </a:solidFill>
              <a:latin typeface="Microsoft JhengHei"/>
              <a:cs typeface="Times New Roman"/>
            </a:endParaRPr>
          </a:p>
          <a:p>
            <a:pPr marL="1085850" lvl="1" indent="-342900">
              <a:lnSpc>
                <a:spcPct val="110000"/>
              </a:lnSpc>
              <a:spcBef>
                <a:spcPts val="0"/>
              </a:spcBef>
            </a:pP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在第 2-3 毫秒內亮 2 微秒 ...... </a:t>
            </a:r>
            <a:endParaRPr lang="zh-TW" altLang="en-US">
              <a:solidFill>
                <a:srgbClr val="000000"/>
              </a:solidFill>
              <a:latin typeface="Microsoft JhengHei"/>
              <a:cs typeface="Times New Roman"/>
            </a:endParaRPr>
          </a:p>
          <a:p>
            <a:pPr marL="1085850" lvl="1" indent="-342900">
              <a:lnSpc>
                <a:spcPct val="110000"/>
              </a:lnSpc>
              <a:spcBef>
                <a:spcPts val="0"/>
              </a:spcBef>
            </a:pPr>
            <a:r>
              <a:rPr lang="zh-TW" altLang="en-US">
                <a:solidFill>
                  <a:srgbClr val="000000"/>
                </a:solidFill>
                <a:latin typeface="Microsoft JhengHei"/>
                <a:ea typeface="Microsoft JhengHei"/>
                <a:cs typeface="Times New Roman"/>
              </a:rPr>
              <a:t>在第 999-1000 毫秒內亮 999 微秒。 </a:t>
            </a:r>
            <a:endParaRPr lang="zh-TW" altLang="en-US">
              <a:latin typeface="Microsoft JhengHei"/>
            </a:endParaRPr>
          </a:p>
          <a:p>
            <a:pPr marL="514350" indent="-514350">
              <a:lnSpc>
                <a:spcPct val="120000"/>
              </a:lnSpc>
              <a:spcBef>
                <a:spcPts val="1500"/>
              </a:spcBef>
              <a:buAutoNum type="arabicPeriod"/>
            </a:pPr>
            <a:r>
              <a:rPr lang="zh-TW" altLang="en-US" sz="2400" b="1">
                <a:latin typeface="Microsoft JhengHei"/>
                <a:ea typeface="Microsoft JhengHei"/>
                <a:cs typeface="Times New Roman"/>
              </a:rPr>
              <a:t>調整clock的頻率（除頻）：</a:t>
            </a:r>
          </a:p>
          <a:p>
            <a:pPr>
              <a:buAutoNum type="arabicPeriod"/>
            </a:pPr>
            <a:endParaRPr lang="zh-TW" altLang="en-US">
              <a:latin typeface="Microsoft JhengHei"/>
              <a:ea typeface="Microsoft JhengHei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2096481-BB1F-9048-53AC-88DF7CB581B1}"/>
              </a:ext>
            </a:extLst>
          </p:cNvPr>
          <p:cNvGrpSpPr/>
          <p:nvPr/>
        </p:nvGrpSpPr>
        <p:grpSpPr>
          <a:xfrm>
            <a:off x="955079" y="3933824"/>
            <a:ext cx="7102416" cy="1599719"/>
            <a:chOff x="1290638" y="3933825"/>
            <a:chExt cx="6410325" cy="1033463"/>
          </a:xfrm>
        </p:grpSpPr>
        <p:pic>
          <p:nvPicPr>
            <p:cNvPr id="4" name="圖片 3" descr="一張含有 文字, 字型, 螢幕擷取畫面, 行 的圖片&#10;&#10;自動產生的描述">
              <a:extLst>
                <a:ext uri="{FF2B5EF4-FFF2-40B4-BE49-F238E27FC236}">
                  <a16:creationId xmlns:a16="http://schemas.microsoft.com/office/drawing/2014/main" id="{50FB8FEB-03DC-20F0-B65A-2EF3C61BC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0638" y="4214813"/>
              <a:ext cx="3533775" cy="752475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47A892D-5E11-F658-F601-A73D4C427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0638" y="3933825"/>
              <a:ext cx="6410325" cy="171450"/>
            </a:xfrm>
            <a:prstGeom prst="rect">
              <a:avLst/>
            </a:prstGeom>
          </p:spPr>
        </p:pic>
      </p:grp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E4FDC94-7EC9-0D57-52E6-4E76F97FF9A6}"/>
              </a:ext>
            </a:extLst>
          </p:cNvPr>
          <p:cNvCxnSpPr/>
          <p:nvPr/>
        </p:nvCxnSpPr>
        <p:spPr>
          <a:xfrm flipV="1">
            <a:off x="2025749" y="4192710"/>
            <a:ext cx="102330" cy="281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C65CF48-3158-88DA-52B1-1C22906090FF}"/>
              </a:ext>
            </a:extLst>
          </p:cNvPr>
          <p:cNvSpPr/>
          <p:nvPr/>
        </p:nvSpPr>
        <p:spPr>
          <a:xfrm>
            <a:off x="952566" y="5639792"/>
            <a:ext cx="6418926" cy="5122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sz="2400" b="1" dirty="0">
                <a:ea typeface="+mn-lt"/>
                <a:cs typeface="+mn-lt"/>
              </a:rPr>
              <a:t>Complete</a:t>
            </a:r>
            <a:r>
              <a:rPr lang="zh-TW" sz="2400" b="1" dirty="0">
                <a:ea typeface="+mn-lt"/>
                <a:cs typeface="+mn-lt"/>
              </a:rPr>
              <a:t> </a:t>
            </a:r>
            <a:r>
              <a:rPr lang="en-US" altLang="zh-TW" sz="2400" b="1" dirty="0">
                <a:ea typeface="+mn-lt"/>
                <a:cs typeface="+mn-lt"/>
              </a:rPr>
              <a:t>y</a:t>
            </a:r>
            <a:r>
              <a:rPr lang="zh-TW" sz="2400" b="1" dirty="0">
                <a:ea typeface="+mn-lt"/>
                <a:cs typeface="+mn-lt"/>
              </a:rPr>
              <a:t>our </a:t>
            </a:r>
            <a:r>
              <a:rPr lang="en-US" altLang="zh-TW" sz="2400" b="1" dirty="0">
                <a:ea typeface="+mn-lt"/>
                <a:cs typeface="+mn-lt"/>
              </a:rPr>
              <a:t>c</a:t>
            </a:r>
            <a:r>
              <a:rPr lang="zh-TW" sz="2400" b="1" dirty="0">
                <a:ea typeface="+mn-lt"/>
                <a:cs typeface="+mn-lt"/>
              </a:rPr>
              <a:t>ode</a:t>
            </a:r>
            <a:r>
              <a:rPr lang="zh-TW" altLang="en-US" sz="2400" b="1" dirty="0">
                <a:ea typeface="+mn-lt"/>
                <a:cs typeface="+mn-lt"/>
              </a:rPr>
              <a:t> </a:t>
            </a:r>
            <a:r>
              <a:rPr lang="en-US" altLang="zh-TW" sz="2400" b="1" dirty="0">
                <a:ea typeface="+mn-lt"/>
                <a:cs typeface="+mn-l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37267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加分題—腳位參考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628650" y="1320021"/>
            <a:ext cx="8400133" cy="46759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2000" b="1" dirty="0" err="1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clk</a:t>
            </a:r>
            <a:r>
              <a:rPr lang="en-US" altLang="zh-TW" sz="2000" dirty="0">
                <a:latin typeface="微軟正黑體"/>
                <a:ea typeface="微軟正黑體"/>
                <a:cs typeface="Times New Roman"/>
              </a:rPr>
              <a:t>: in </a:t>
            </a:r>
            <a:r>
              <a:rPr lang="en-US" altLang="zh-TW" sz="2000" dirty="0" err="1">
                <a:latin typeface="微軟正黑體"/>
                <a:ea typeface="微軟正黑體"/>
                <a:cs typeface="Times New Roman"/>
              </a:rPr>
              <a:t>std_logic</a:t>
            </a:r>
            <a:endParaRPr lang="en-US" altLang="zh-TW" sz="2000" dirty="0">
              <a:latin typeface="微軟正黑體"/>
              <a:ea typeface="微軟正黑體"/>
              <a:cs typeface="Times New Roman"/>
            </a:endParaRPr>
          </a:p>
          <a:p>
            <a:r>
              <a:rPr lang="en-US" altLang="zh-TW" sz="2000" b="1" dirty="0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enable</a:t>
            </a:r>
            <a:r>
              <a:rPr lang="en-US" altLang="zh-TW" sz="2000" dirty="0">
                <a:latin typeface="微軟正黑體"/>
                <a:ea typeface="微軟正黑體"/>
                <a:cs typeface="Times New Roman"/>
              </a:rPr>
              <a:t>: in </a:t>
            </a:r>
            <a:r>
              <a:rPr lang="en-US" altLang="zh-TW" sz="2000" dirty="0" err="1">
                <a:latin typeface="微軟正黑體"/>
                <a:ea typeface="微軟正黑體"/>
                <a:cs typeface="Times New Roman"/>
              </a:rPr>
              <a:t>std_logic</a:t>
            </a:r>
            <a:r>
              <a:rPr lang="zh-TW" altLang="en-US" sz="2000" dirty="0">
                <a:latin typeface="微軟正黑體"/>
                <a:ea typeface="微軟正黑體"/>
                <a:cs typeface="Times New Roman"/>
              </a:rPr>
              <a:t> </a:t>
            </a:r>
            <a:endParaRPr lang="en-US" altLang="zh-TW" sz="2000" dirty="0">
              <a:latin typeface="微軟正黑體"/>
              <a:ea typeface="微軟正黑體"/>
              <a:cs typeface="Times New Roman"/>
            </a:endParaRPr>
          </a:p>
          <a:p>
            <a:r>
              <a:rPr lang="en-US" altLang="zh-TW" sz="2000" b="1" dirty="0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led</a:t>
            </a:r>
            <a:r>
              <a:rPr lang="en-US" altLang="zh-TW" sz="2000" dirty="0">
                <a:latin typeface="微軟正黑體"/>
                <a:ea typeface="微軟正黑體"/>
                <a:cs typeface="Times New Roman"/>
              </a:rPr>
              <a:t>:  out </a:t>
            </a:r>
            <a:r>
              <a:rPr lang="en-US" altLang="zh-TW" sz="2000" dirty="0" err="1">
                <a:latin typeface="微軟正黑體"/>
                <a:ea typeface="微軟正黑體"/>
                <a:cs typeface="Times New Roman"/>
              </a:rPr>
              <a:t>std_logic</a:t>
            </a:r>
            <a:endParaRPr lang="en-US" altLang="zh-TW" sz="2000" dirty="0">
              <a:latin typeface="微軟正黑體"/>
              <a:ea typeface="微軟正黑體"/>
              <a:cs typeface="Times New Roman"/>
            </a:endParaRPr>
          </a:p>
          <a:p>
            <a:endParaRPr lang="en-US" altLang="zh-TW" sz="500" dirty="0">
              <a:solidFill>
                <a:srgbClr val="000000"/>
              </a:solidFill>
              <a:latin typeface="微軟正黑體"/>
              <a:ea typeface="微軟正黑體"/>
              <a:cs typeface="Times New Roman"/>
            </a:endParaRPr>
          </a:p>
          <a:p>
            <a:r>
              <a:rPr lang="en-US" sz="2000" dirty="0">
                <a:latin typeface="微軟正黑體"/>
                <a:ea typeface="微軟正黑體"/>
                <a:cs typeface="Times New Roman"/>
              </a:rPr>
              <a:t>signal </a:t>
            </a:r>
            <a:r>
              <a:rPr lang="en-US" sz="2000" b="1" dirty="0" err="1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clk_count</a:t>
            </a:r>
            <a:r>
              <a:rPr lang="en-US" sz="2000" dirty="0">
                <a:latin typeface="微軟正黑體"/>
                <a:ea typeface="微軟正黑體"/>
                <a:cs typeface="Times New Roman"/>
              </a:rPr>
              <a:t>: </a:t>
            </a:r>
            <a:r>
              <a:rPr lang="en-US" sz="2000" dirty="0" err="1">
                <a:latin typeface="微軟正黑體"/>
                <a:ea typeface="微軟正黑體"/>
                <a:cs typeface="Times New Roman"/>
              </a:rPr>
              <a:t>std_logic_vector</a:t>
            </a:r>
            <a:r>
              <a:rPr lang="en-US" sz="2000" dirty="0">
                <a:latin typeface="微軟正黑體"/>
                <a:ea typeface="微軟正黑體"/>
                <a:cs typeface="Times New Roman"/>
              </a:rPr>
              <a:t>(30 </a:t>
            </a:r>
            <a:r>
              <a:rPr lang="en-US" sz="2000" dirty="0" err="1">
                <a:latin typeface="微軟正黑體"/>
                <a:ea typeface="微軟正黑體"/>
                <a:cs typeface="Times New Roman"/>
              </a:rPr>
              <a:t>downto</a:t>
            </a:r>
            <a:r>
              <a:rPr lang="en-US" sz="2000" dirty="0">
                <a:latin typeface="微軟正黑體"/>
                <a:ea typeface="微軟正黑體"/>
                <a:cs typeface="Times New Roman"/>
              </a:rPr>
              <a:t> 0) := (others =&gt; '0')</a:t>
            </a:r>
            <a:endParaRPr lang="en-US" altLang="zh-TW" sz="2000" dirty="0">
              <a:latin typeface="微軟正黑體"/>
              <a:ea typeface="微軟正黑體"/>
              <a:cs typeface="Times New Roman"/>
            </a:endParaRPr>
          </a:p>
          <a:p>
            <a:r>
              <a:rPr lang="en-US" sz="2000" dirty="0">
                <a:latin typeface="微軟正黑體"/>
                <a:ea typeface="微軟正黑體"/>
                <a:cs typeface="Times New Roman"/>
              </a:rPr>
              <a:t>signal </a:t>
            </a:r>
            <a:r>
              <a:rPr lang="en-US" sz="2000" b="1" dirty="0" err="1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pwm_count</a:t>
            </a:r>
            <a:r>
              <a:rPr lang="en-US" sz="2000" dirty="0">
                <a:latin typeface="微軟正黑體"/>
                <a:ea typeface="微軟正黑體"/>
                <a:cs typeface="Times New Roman"/>
              </a:rPr>
              <a:t>: </a:t>
            </a:r>
            <a:r>
              <a:rPr lang="en-US" sz="2000" dirty="0" err="1">
                <a:latin typeface="微軟正黑體"/>
                <a:ea typeface="微軟正黑體"/>
                <a:cs typeface="Times New Roman"/>
              </a:rPr>
              <a:t>std_logic_vector</a:t>
            </a:r>
            <a:r>
              <a:rPr lang="en-US" sz="2000" dirty="0">
                <a:latin typeface="微軟正黑體"/>
                <a:ea typeface="微軟正黑體"/>
                <a:cs typeface="Times New Roman"/>
              </a:rPr>
              <a:t>(10 </a:t>
            </a:r>
            <a:r>
              <a:rPr lang="en-US" sz="2000" dirty="0" err="1">
                <a:latin typeface="微軟正黑體"/>
                <a:ea typeface="微軟正黑體"/>
                <a:cs typeface="Times New Roman"/>
              </a:rPr>
              <a:t>downto</a:t>
            </a:r>
            <a:r>
              <a:rPr lang="en-US" sz="2000" dirty="0">
                <a:latin typeface="微軟正黑體"/>
                <a:ea typeface="微軟正黑體"/>
                <a:cs typeface="Times New Roman"/>
              </a:rPr>
              <a:t> 0) := (others =&gt; '0')</a:t>
            </a:r>
          </a:p>
          <a:p>
            <a:r>
              <a:rPr lang="en-US" sz="2000" dirty="0">
                <a:latin typeface="微軟正黑體"/>
                <a:ea typeface="微軟正黑體"/>
                <a:cs typeface="Times New Roman"/>
              </a:rPr>
              <a:t>signal </a:t>
            </a:r>
            <a:r>
              <a:rPr lang="en-US" sz="2000" b="1" dirty="0">
                <a:solidFill>
                  <a:srgbClr val="0070C0"/>
                </a:solidFill>
                <a:latin typeface="微軟正黑體"/>
                <a:ea typeface="微軟正黑體"/>
                <a:cs typeface="Times New Roman"/>
              </a:rPr>
              <a:t>duty</a:t>
            </a:r>
            <a:r>
              <a:rPr lang="en-US" sz="2000" dirty="0">
                <a:latin typeface="微軟正黑體"/>
                <a:ea typeface="微軟正黑體"/>
                <a:cs typeface="Times New Roman"/>
              </a:rPr>
              <a:t>: </a:t>
            </a:r>
            <a:r>
              <a:rPr lang="en-US" sz="2000" dirty="0" err="1">
                <a:latin typeface="微軟正黑體"/>
                <a:ea typeface="微軟正黑體"/>
                <a:cs typeface="Times New Roman"/>
              </a:rPr>
              <a:t>std_logic_vector</a:t>
            </a:r>
            <a:r>
              <a:rPr lang="en-US" sz="2000" dirty="0">
                <a:latin typeface="微軟正黑體"/>
                <a:ea typeface="微軟正黑體"/>
                <a:cs typeface="Times New Roman"/>
              </a:rPr>
              <a:t>(10 </a:t>
            </a:r>
            <a:r>
              <a:rPr lang="en-US" sz="2000" dirty="0" err="1">
                <a:latin typeface="微軟正黑體"/>
                <a:ea typeface="微軟正黑體"/>
                <a:cs typeface="Times New Roman"/>
              </a:rPr>
              <a:t>downto</a:t>
            </a:r>
            <a:r>
              <a:rPr lang="en-US" sz="2000" dirty="0">
                <a:latin typeface="微軟正黑體"/>
                <a:ea typeface="微軟正黑體"/>
                <a:cs typeface="Times New Roman"/>
              </a:rPr>
              <a:t> 0) := (others =&gt; '0')</a:t>
            </a:r>
          </a:p>
          <a:p>
            <a:endParaRPr lang="en-US" altLang="zh-TW" sz="2500" dirty="0">
              <a:solidFill>
                <a:srgbClr val="C00000"/>
              </a:solidFill>
              <a:latin typeface="微軟正黑體"/>
              <a:ea typeface="微軟正黑體"/>
              <a:cs typeface="Times New Roman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D55216C-55C5-A6BC-9B6D-531D1FF31F40}"/>
              </a:ext>
            </a:extLst>
          </p:cNvPr>
          <p:cNvSpPr txBox="1"/>
          <p:nvPr/>
        </p:nvSpPr>
        <p:spPr>
          <a:xfrm>
            <a:off x="628650" y="4207655"/>
            <a:ext cx="5687713" cy="2201140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egoe UI"/>
              </a:rPr>
              <a:t>功能解釋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Segoe U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altLang="zh-TW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enable：</a:t>
            </a: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控制 led 開啟與關閉。</a:t>
            </a:r>
            <a:r>
              <a:rPr lang="en-US" altLang="zh-TW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​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altLang="zh-TW" sz="2000" dirty="0" err="1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duty：用來</a:t>
            </a: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控制 </a:t>
            </a:r>
            <a:r>
              <a:rPr lang="en-US" altLang="zh-TW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led</a:t>
            </a: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 的亮度。（從使用者輸入，改成程式判斷）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pwm_count：</a:t>
            </a:r>
            <a:r>
              <a:rPr lang="zh-TW" sz="2000" dirty="0">
                <a:solidFill>
                  <a:srgbClr val="C00000"/>
                </a:solidFill>
                <a:latin typeface="Microsoft JhengHei"/>
                <a:ea typeface="Microsoft JhengHei"/>
                <a:cs typeface="Times New Roman"/>
              </a:rPr>
              <a:t>計算</a:t>
            </a:r>
            <a:r>
              <a:rPr lang="zh-TW" altLang="en-US" sz="2000" dirty="0">
                <a:solidFill>
                  <a:srgbClr val="C00000"/>
                </a:solidFill>
                <a:latin typeface="Microsoft JhengHei"/>
                <a:ea typeface="Microsoft JhengHei"/>
                <a:cs typeface="Times New Roman"/>
              </a:rPr>
              <a:t>本次週期</a:t>
            </a: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經過了幾個 clock（與作業相</a:t>
            </a:r>
            <a:r>
              <a:rPr lang="zh-TW" sz="2000" dirty="0">
                <a:solidFill>
                  <a:srgbClr val="C00000"/>
                </a:solidFill>
                <a:latin typeface="Microsoft JhengHei"/>
                <a:ea typeface="Microsoft JhengHei"/>
                <a:cs typeface="Times New Roman"/>
              </a:rPr>
              <a:t>同</a:t>
            </a:r>
            <a:r>
              <a:rPr lang="zh-TW" altLang="en-US" sz="2000" dirty="0">
                <a:solidFill>
                  <a:srgbClr val="C00000"/>
                </a:solidFill>
                <a:latin typeface="微軟正黑體"/>
                <a:ea typeface="微軟正黑體"/>
                <a:cs typeface="Times New Roman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2549723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C1CDC-FF1F-E6BC-B4CC-BA84CFB9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模式選取</a:t>
            </a:r>
            <a:endParaRPr lang="zh-TW" altLang="en-US" sz="4000"/>
          </a:p>
        </p:txBody>
      </p:sp>
      <p:pic>
        <p:nvPicPr>
          <p:cNvPr id="4" name="內容版面配置區 3" descr="一張含有 電子產品, 電子工程, 電子元件, 電路元件 的圖片&#10;&#10;自動產生的描述">
            <a:extLst>
              <a:ext uri="{FF2B5EF4-FFF2-40B4-BE49-F238E27FC236}">
                <a16:creationId xmlns:a16="http://schemas.microsoft.com/office/drawing/2014/main" id="{DE7FA9BE-DA72-CDCA-DEDB-CBBFEE72B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3754513"/>
            <a:ext cx="7886700" cy="2412989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2C5ED18-3D35-BF11-17C5-9C653F64D590}"/>
              </a:ext>
            </a:extLst>
          </p:cNvPr>
          <p:cNvSpPr txBox="1"/>
          <p:nvPr/>
        </p:nvSpPr>
        <p:spPr>
          <a:xfrm>
            <a:off x="683703" y="1281418"/>
            <a:ext cx="71579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Switch RUN </a:t>
            </a:r>
            <a:r>
              <a:rPr lang="zh-TW" altLang="en-US" sz="2800" spc="-95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設定為</a:t>
            </a:r>
            <a:r>
              <a:rPr lang="en-US" altLang="zh-TW" sz="2800" spc="-95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JTAG</a:t>
            </a:r>
            <a:r>
              <a:rPr lang="zh-TW" altLang="en-US" sz="2800" spc="-95" dirty="0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模式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Calibri" panose="020F0502020204030204"/>
            </a:endParaRPr>
          </a:p>
        </p:txBody>
      </p:sp>
      <p:pic>
        <p:nvPicPr>
          <p:cNvPr id="3" name="圖片 2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DD78CDCD-446B-851C-6308-48B43399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5" y="1912790"/>
            <a:ext cx="7885652" cy="17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52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C1CDC-FF1F-E6BC-B4CC-BA84CFB9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7940"/>
            <a:ext cx="3063132" cy="1009932"/>
          </a:xfrm>
        </p:spPr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Switch 腳位</a:t>
            </a:r>
            <a:endParaRPr lang="zh-TW" altLang="en-US" sz="4000"/>
          </a:p>
        </p:txBody>
      </p:sp>
      <p:pic>
        <p:nvPicPr>
          <p:cNvPr id="8" name="內容版面配置區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2DD983D6-E121-B83E-69A1-CEB55C1E6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6387" y="2537914"/>
            <a:ext cx="3682854" cy="1775872"/>
          </a:xfr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E74BF23A-185D-4925-7E5A-3FF59C373E2D}"/>
              </a:ext>
            </a:extLst>
          </p:cNvPr>
          <p:cNvGrpSpPr/>
          <p:nvPr/>
        </p:nvGrpSpPr>
        <p:grpSpPr>
          <a:xfrm>
            <a:off x="628608" y="1415761"/>
            <a:ext cx="4293401" cy="4132839"/>
            <a:chOff x="628608" y="1415761"/>
            <a:chExt cx="4293401" cy="4132839"/>
          </a:xfrm>
        </p:grpSpPr>
        <p:pic>
          <p:nvPicPr>
            <p:cNvPr id="3" name="圖片 2" descr="一張含有 文字, 螢幕擷取畫面, 數字, 字型 的圖片&#10;&#10;自動產生的描述">
              <a:extLst>
                <a:ext uri="{FF2B5EF4-FFF2-40B4-BE49-F238E27FC236}">
                  <a16:creationId xmlns:a16="http://schemas.microsoft.com/office/drawing/2014/main" id="{94F6A2E1-491D-C8ED-1B21-84CB312A5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9" r="47887" b="269"/>
            <a:stretch/>
          </p:blipFill>
          <p:spPr>
            <a:xfrm>
              <a:off x="628608" y="1430310"/>
              <a:ext cx="3644134" cy="4020108"/>
            </a:xfrm>
            <a:prstGeom prst="rect">
              <a:avLst/>
            </a:prstGeom>
          </p:spPr>
        </p:pic>
        <p:pic>
          <p:nvPicPr>
            <p:cNvPr id="5" name="圖片 4" descr="一張含有 文字, 螢幕擷取畫面, 數字, 字型 的圖片&#10;&#10;自動產生的描述">
              <a:extLst>
                <a:ext uri="{FF2B5EF4-FFF2-40B4-BE49-F238E27FC236}">
                  <a16:creationId xmlns:a16="http://schemas.microsoft.com/office/drawing/2014/main" id="{DA736BC7-16FB-6F6C-7CE3-3F6388B26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581" t="-360" r="20359" b="-2168"/>
            <a:stretch/>
          </p:blipFill>
          <p:spPr>
            <a:xfrm>
              <a:off x="3453221" y="1415761"/>
              <a:ext cx="1467085" cy="413283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CBD5FB5C-7B0F-D934-2834-032D811C7271}"/>
                </a:ext>
              </a:extLst>
            </p:cNvPr>
            <p:cNvCxnSpPr/>
            <p:nvPr/>
          </p:nvCxnSpPr>
          <p:spPr>
            <a:xfrm>
              <a:off x="4911072" y="1424648"/>
              <a:ext cx="10937" cy="4014169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88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>
            <a:extLst>
              <a:ext uri="{FF2B5EF4-FFF2-40B4-BE49-F238E27FC236}">
                <a16:creationId xmlns:a16="http://schemas.microsoft.com/office/drawing/2014/main" id="{A0AB714B-3EBC-453D-9BEF-B211ED8E97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26" y="2790094"/>
            <a:ext cx="4146951" cy="232583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Install driver</a:t>
            </a:r>
            <a:endParaRPr lang="zh-TW" altLang="en-US" sz="400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77FB14F-5E0A-4FF5-A55B-073D6AE6640D}"/>
              </a:ext>
            </a:extLst>
          </p:cNvPr>
          <p:cNvCxnSpPr>
            <a:cxnSpLocks/>
          </p:cNvCxnSpPr>
          <p:nvPr/>
        </p:nvCxnSpPr>
        <p:spPr>
          <a:xfrm flipH="1" flipV="1">
            <a:off x="2664626" y="4896718"/>
            <a:ext cx="1271583" cy="438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E21C12ED-C36B-42D3-BABE-74DF8728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24" y="1925909"/>
            <a:ext cx="4432176" cy="49320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6A8945-0450-4CED-8944-F39E247A299C}"/>
              </a:ext>
            </a:extLst>
          </p:cNvPr>
          <p:cNvSpPr/>
          <p:nvPr/>
        </p:nvSpPr>
        <p:spPr>
          <a:xfrm>
            <a:off x="7141028" y="5364176"/>
            <a:ext cx="1799771" cy="717300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605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CE250-24FC-B19E-3F31-23E6C446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LED 腳位</a:t>
            </a:r>
            <a:endParaRPr lang="zh-TW" altLang="en-US" sz="4000"/>
          </a:p>
        </p:txBody>
      </p:sp>
      <p:pic>
        <p:nvPicPr>
          <p:cNvPr id="4" name="內容版面配置區 3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500F01DF-F19E-7E95-53BD-D27189433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3570" y="1830274"/>
            <a:ext cx="3203239" cy="3197074"/>
          </a:xfr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A90755F-0FA6-00C6-7EFE-F4DD65869480}"/>
              </a:ext>
            </a:extLst>
          </p:cNvPr>
          <p:cNvGrpSpPr/>
          <p:nvPr/>
        </p:nvGrpSpPr>
        <p:grpSpPr>
          <a:xfrm>
            <a:off x="689080" y="1402774"/>
            <a:ext cx="3970421" cy="4045967"/>
            <a:chOff x="612516" y="2321549"/>
            <a:chExt cx="3970421" cy="4045967"/>
          </a:xfrm>
        </p:grpSpPr>
        <p:pic>
          <p:nvPicPr>
            <p:cNvPr id="6" name="圖片 5" descr="一張含有 文字, 螢幕擷取畫面, 數字, 字型 的圖片&#10;&#10;自動產生的描述">
              <a:extLst>
                <a:ext uri="{FF2B5EF4-FFF2-40B4-BE49-F238E27FC236}">
                  <a16:creationId xmlns:a16="http://schemas.microsoft.com/office/drawing/2014/main" id="{73EEDB75-ACDE-1474-21EA-550C5D586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3" t="83" r="55751" b="269"/>
            <a:stretch/>
          </p:blipFill>
          <p:spPr>
            <a:xfrm>
              <a:off x="613196" y="2331427"/>
              <a:ext cx="2968812" cy="4036089"/>
            </a:xfrm>
            <a:prstGeom prst="rect">
              <a:avLst/>
            </a:prstGeom>
          </p:spPr>
        </p:pic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DEAB23FD-663C-F0C8-07CA-DB29457CEBD3}"/>
                </a:ext>
              </a:extLst>
            </p:cNvPr>
            <p:cNvCxnSpPr/>
            <p:nvPr/>
          </p:nvCxnSpPr>
          <p:spPr>
            <a:xfrm>
              <a:off x="4572000" y="2321549"/>
              <a:ext cx="10937" cy="4014169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圖片 12" descr="一張含有 文字, 螢幕擷取畫面, 數字, 字型 的圖片&#10;&#10;自動產生的描述">
              <a:extLst>
                <a:ext uri="{FF2B5EF4-FFF2-40B4-BE49-F238E27FC236}">
                  <a16:creationId xmlns:a16="http://schemas.microsoft.com/office/drawing/2014/main" id="{3AA309FE-AD2C-E055-9DCA-3BD403309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904" t="-100" r="21406" b="269"/>
            <a:stretch/>
          </p:blipFill>
          <p:spPr>
            <a:xfrm>
              <a:off x="3296767" y="2324007"/>
              <a:ext cx="1280097" cy="4043492"/>
            </a:xfrm>
            <a:prstGeom prst="rect">
              <a:avLst/>
            </a:prstGeom>
          </p:spPr>
        </p:pic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D38A42B-F909-EC15-6453-0160DD103982}"/>
                </a:ext>
              </a:extLst>
            </p:cNvPr>
            <p:cNvCxnSpPr>
              <a:cxnSpLocks/>
            </p:cNvCxnSpPr>
            <p:nvPr/>
          </p:nvCxnSpPr>
          <p:spPr>
            <a:xfrm>
              <a:off x="612516" y="2332486"/>
              <a:ext cx="10937" cy="4014169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2749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CE250-24FC-B19E-3F31-23E6C4464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微軟正黑體"/>
                <a:ea typeface="微軟正黑體"/>
              </a:rPr>
              <a:t>Clock 腳位</a:t>
            </a:r>
            <a:endParaRPr lang="zh-TW" altLang="en-US" sz="4000" dirty="0"/>
          </a:p>
        </p:txBody>
      </p:sp>
      <p:pic>
        <p:nvPicPr>
          <p:cNvPr id="3" name="圖片 2" descr="一張含有 文字, 螢幕擷取畫面, 字型, 行 的圖片&#10;&#10;自動產生的描述">
            <a:extLst>
              <a:ext uri="{FF2B5EF4-FFF2-40B4-BE49-F238E27FC236}">
                <a16:creationId xmlns:a16="http://schemas.microsoft.com/office/drawing/2014/main" id="{8EB571E1-0ADC-B4D4-2BA0-1BE56E14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59" y="1416696"/>
            <a:ext cx="5629275" cy="962025"/>
          </a:xfrm>
          <a:prstGeom prst="rect">
            <a:avLst/>
          </a:prstGeom>
        </p:spPr>
      </p:pic>
      <p:pic>
        <p:nvPicPr>
          <p:cNvPr id="8" name="內容版面配置區 7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FD56AB2E-2328-9A7C-06AE-119A6E894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738" y="2642562"/>
            <a:ext cx="6498328" cy="3148445"/>
          </a:xfrm>
        </p:spPr>
      </p:pic>
    </p:spTree>
    <p:extLst>
      <p:ext uri="{BB962C8B-B14F-4D97-AF65-F5344CB8AC3E}">
        <p14:creationId xmlns:p14="http://schemas.microsoft.com/office/powerpoint/2010/main" val="917450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Install driver</a:t>
            </a:r>
            <a:endParaRPr lang="zh-TW" altLang="en-US" sz="400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FEC60A-AF80-42EB-9D61-2D9D5AC79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</a:rPr>
              <a:t>點選：瀏覽電腦上的驅動程式</a:t>
            </a:r>
            <a:endParaRPr lang="en-US" altLang="zh-TW">
              <a:latin typeface="Microsoft JhengHei"/>
              <a:ea typeface="Microsoft JhengHei"/>
            </a:endParaRPr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9AD6C7-5F5A-4199-95AC-6B722952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22" y="2111754"/>
            <a:ext cx="6434957" cy="47462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6A8945-0450-4CED-8944-F39E247A299C}"/>
              </a:ext>
            </a:extLst>
          </p:cNvPr>
          <p:cNvSpPr/>
          <p:nvPr/>
        </p:nvSpPr>
        <p:spPr>
          <a:xfrm>
            <a:off x="1528692" y="3385456"/>
            <a:ext cx="4436679" cy="1000939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56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Install driver</a:t>
            </a:r>
            <a:endParaRPr lang="zh-TW" altLang="en-US" sz="40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5BA428-9E98-4DDB-B5E3-F2F282AA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26" y="1716106"/>
            <a:ext cx="5527548" cy="25681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687C4D7-6D53-4AC4-A228-53F32F027F6B}"/>
              </a:ext>
            </a:extLst>
          </p:cNvPr>
          <p:cNvPicPr/>
          <p:nvPr/>
        </p:nvPicPr>
        <p:blipFill rotWithShape="1">
          <a:blip r:embed="rId3"/>
          <a:srcRect b="2272"/>
          <a:stretch/>
        </p:blipFill>
        <p:spPr bwMode="auto">
          <a:xfrm>
            <a:off x="1777557" y="4595441"/>
            <a:ext cx="5588886" cy="1229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6A8945-0450-4CED-8944-F39E247A299C}"/>
              </a:ext>
            </a:extLst>
          </p:cNvPr>
          <p:cNvSpPr/>
          <p:nvPr/>
        </p:nvSpPr>
        <p:spPr>
          <a:xfrm>
            <a:off x="4898570" y="3135841"/>
            <a:ext cx="1393371" cy="645126"/>
          </a:xfrm>
          <a:prstGeom prst="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77FB14F-5E0A-4FF5-A55B-073D6AE6640D}"/>
              </a:ext>
            </a:extLst>
          </p:cNvPr>
          <p:cNvCxnSpPr>
            <a:cxnSpLocks/>
          </p:cNvCxnSpPr>
          <p:nvPr/>
        </p:nvCxnSpPr>
        <p:spPr>
          <a:xfrm flipH="1" flipV="1">
            <a:off x="4396243" y="4941185"/>
            <a:ext cx="1271583" cy="4384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31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Portal 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 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DE0_ControlPanel_v103 </a:t>
            </a: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Run DE0_ControlPanel_v103 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Test</a:t>
            </a:r>
            <a:endParaRPr lang="zh-TW" altLang="en-US" sz="4000"/>
          </a:p>
        </p:txBody>
      </p:sp>
    </p:spTree>
    <p:extLst>
      <p:ext uri="{BB962C8B-B14F-4D97-AF65-F5344CB8AC3E}">
        <p14:creationId xmlns:p14="http://schemas.microsoft.com/office/powerpoint/2010/main" val="65489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/>
              <a:t>Test LED</a:t>
            </a:r>
            <a:endParaRPr lang="zh-TW" altLang="en-US" sz="400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6BC6A3-BB64-444C-B8E9-6AA5A16F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34" y="1648331"/>
            <a:ext cx="6554332" cy="41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8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Test 7-SEG</a:t>
            </a:r>
            <a:endParaRPr lang="zh-TW" altLang="en-US" sz="4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6BC6A3-BB64-444C-B8E9-6AA5A16F9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835" y="1648331"/>
            <a:ext cx="6554330" cy="41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5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8260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E4BA154-8983-4911-B9F8-099F40A5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42745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Test Button &amp; Switch</a:t>
            </a:r>
            <a:endParaRPr lang="zh-TW" altLang="en-US" sz="4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A6BC6A3-BB64-444C-B8E9-6AA5A16F9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835" y="1648331"/>
            <a:ext cx="6554330" cy="417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50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DFE472CAEC1FD499237524AA6113DCD" ma:contentTypeVersion="15" ma:contentTypeDescription="建立新的文件。" ma:contentTypeScope="" ma:versionID="e968a9e8b70b634679b2d22102ce9f5f">
  <xsd:schema xmlns:xsd="http://www.w3.org/2001/XMLSchema" xmlns:xs="http://www.w3.org/2001/XMLSchema" xmlns:p="http://schemas.microsoft.com/office/2006/metadata/properties" xmlns:ns2="15579555-90e4-4a66-8922-7ece08508977" xmlns:ns3="48f93eb0-af80-448e-9c7c-490f1e4d69c4" targetNamespace="http://schemas.microsoft.com/office/2006/metadata/properties" ma:root="true" ma:fieldsID="ec52629ffe7cfe571676f08025b9149a" ns2:_="" ns3:_="">
    <xsd:import namespace="15579555-90e4-4a66-8922-7ece08508977"/>
    <xsd:import namespace="48f93eb0-af80-448e-9c7c-490f1e4d69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79555-90e4-4a66-8922-7ece085089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8" nillable="true" ma:taxonomy="true" ma:internalName="lcf76f155ced4ddcb4097134ff3c332f" ma:taxonomyFieldName="MediaServiceImageTags" ma:displayName="影像標籤" ma:readOnly="false" ma:fieldId="{5cf76f15-5ced-4ddc-b409-7134ff3c332f}" ma:taxonomyMulti="true" ma:sspId="5d63023d-ffa0-4c14-acc4-83752c74620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93eb0-af80-448e-9c7c-490f1e4d69c4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74b6aa7-8e73-4f07-ada7-aea206cedbb6}" ma:internalName="TaxCatchAll" ma:showField="CatchAllData" ma:web="48f93eb0-af80-448e-9c7c-490f1e4d69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579555-90e4-4a66-8922-7ece08508977">
      <Terms xmlns="http://schemas.microsoft.com/office/infopath/2007/PartnerControls"/>
    </lcf76f155ced4ddcb4097134ff3c332f>
    <TaxCatchAll xmlns="48f93eb0-af80-448e-9c7c-490f1e4d69c4" xsi:nil="true"/>
  </documentManagement>
</p:properties>
</file>

<file path=customXml/itemProps1.xml><?xml version="1.0" encoding="utf-8"?>
<ds:datastoreItem xmlns:ds="http://schemas.openxmlformats.org/officeDocument/2006/customXml" ds:itemID="{42B67502-723F-4CF0-A42A-29914B9379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A38CB1-991C-4F31-BCC4-4AAF1E73F2C3}">
  <ds:schemaRefs>
    <ds:schemaRef ds:uri="15579555-90e4-4a66-8922-7ece08508977"/>
    <ds:schemaRef ds:uri="48f93eb0-af80-448e-9c7c-490f1e4d69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34A0DF-FFAB-41F6-9008-420F7AFB8C40}">
  <ds:schemaRefs>
    <ds:schemaRef ds:uri="15579555-90e4-4a66-8922-7ece08508977"/>
    <ds:schemaRef ds:uri="48f93eb0-af80-448e-9c7c-490f1e4d69c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851</Words>
  <Application>Microsoft Office PowerPoint</Application>
  <PresentationFormat>如螢幕大小 (4:3)</PresentationFormat>
  <Paragraphs>97</Paragraphs>
  <Slides>31</Slides>
  <Notes>0</Notes>
  <HiddenSlides>14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1" baseType="lpstr">
      <vt:lpstr>Arial MT</vt:lpstr>
      <vt:lpstr>Arial,Sans-Serif</vt:lpstr>
      <vt:lpstr>Microsoft JhengHei</vt:lpstr>
      <vt:lpstr>Microsoft JhengHei</vt:lpstr>
      <vt:lpstr>標楷體</vt:lpstr>
      <vt:lpstr>Arial</vt:lpstr>
      <vt:lpstr>Calibri</vt:lpstr>
      <vt:lpstr>Calibri Light</vt:lpstr>
      <vt:lpstr>Cambria Math</vt:lpstr>
      <vt:lpstr>Office 佈景主題</vt:lpstr>
      <vt:lpstr>DE0板測試</vt:lpstr>
      <vt:lpstr>Install driver</vt:lpstr>
      <vt:lpstr>Install driver</vt:lpstr>
      <vt:lpstr>Install driver</vt:lpstr>
      <vt:lpstr>Install driver</vt:lpstr>
      <vt:lpstr>Test</vt:lpstr>
      <vt:lpstr>Test LED</vt:lpstr>
      <vt:lpstr>Test 7-SEG</vt:lpstr>
      <vt:lpstr>Test Button &amp; Switch</vt:lpstr>
      <vt:lpstr>DE0腳位設定</vt:lpstr>
      <vt:lpstr>DE0腳位設定</vt:lpstr>
      <vt:lpstr>DE0腳位</vt:lpstr>
      <vt:lpstr>燒錄至DE0板</vt:lpstr>
      <vt:lpstr>燒錄至DE0板</vt:lpstr>
      <vt:lpstr>電路設計 – PWM</vt:lpstr>
      <vt:lpstr>PWM介紹</vt:lpstr>
      <vt:lpstr>PWM介紹</vt:lpstr>
      <vt:lpstr>PWM原理(1/2)</vt:lpstr>
      <vt:lpstr>PWM原理(2/2)</vt:lpstr>
      <vt:lpstr>PWM 控制 LED</vt:lpstr>
      <vt:lpstr>作業</vt:lpstr>
      <vt:lpstr>作業—腳位參考</vt:lpstr>
      <vt:lpstr>作業—腳位參考</vt:lpstr>
      <vt:lpstr>作業—DEMO影片</vt:lpstr>
      <vt:lpstr>加分題</vt:lpstr>
      <vt:lpstr>加分題—提示</vt:lpstr>
      <vt:lpstr>加分題—腳位參考</vt:lpstr>
      <vt:lpstr>模式選取</vt:lpstr>
      <vt:lpstr>Switch 腳位</vt:lpstr>
      <vt:lpstr>LED 腳位</vt:lpstr>
      <vt:lpstr>Clock 腳位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電子元件與儀器操作</dc:title>
  <dc:creator>patrick</dc:creator>
  <cp:lastModifiedBy>user</cp:lastModifiedBy>
  <cp:revision>143</cp:revision>
  <cp:lastPrinted>2020-03-08T08:05:44Z</cp:lastPrinted>
  <dcterms:created xsi:type="dcterms:W3CDTF">2017-01-17T09:07:14Z</dcterms:created>
  <dcterms:modified xsi:type="dcterms:W3CDTF">2024-05-17T01:48:58Z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0x0101009DFE472CAEC1FD499237524AA6113DCD</vt:lpwstr>
  </property>
  <property fmtid="{D5CDD505-2E9C-101B-9397-08002B2CF9AE}" pid="3" name="MediaServiceImageTags">
    <vt:lpwstr/>
  </property>
</Properties>
</file>